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71" r:id="rId2"/>
    <p:sldMasterId id="2147483682" r:id="rId3"/>
    <p:sldMasterId id="2147483696" r:id="rId4"/>
    <p:sldMasterId id="2147483708" r:id="rId5"/>
    <p:sldMasterId id="2147483719" r:id="rId6"/>
  </p:sldMasterIdLst>
  <p:notesMasterIdLst>
    <p:notesMasterId r:id="rId27"/>
  </p:notesMasterIdLst>
  <p:sldIdLst>
    <p:sldId id="741" r:id="rId7"/>
    <p:sldId id="1269" r:id="rId8"/>
    <p:sldId id="1264" r:id="rId9"/>
    <p:sldId id="1271" r:id="rId10"/>
    <p:sldId id="1265" r:id="rId11"/>
    <p:sldId id="1272" r:id="rId12"/>
    <p:sldId id="1261" r:id="rId13"/>
    <p:sldId id="1274" r:id="rId14"/>
    <p:sldId id="1252" r:id="rId15"/>
    <p:sldId id="1277" r:id="rId16"/>
    <p:sldId id="1278" r:id="rId17"/>
    <p:sldId id="1260" r:id="rId18"/>
    <p:sldId id="1279" r:id="rId19"/>
    <p:sldId id="1107" r:id="rId20"/>
    <p:sldId id="1262" r:id="rId21"/>
    <p:sldId id="1190" r:id="rId22"/>
    <p:sldId id="1060" r:id="rId23"/>
    <p:sldId id="1133" r:id="rId24"/>
    <p:sldId id="1217" r:id="rId25"/>
    <p:sldId id="1266"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99FF"/>
    <a:srgbClr val="0070C0"/>
    <a:srgbClr val="FF6600"/>
    <a:srgbClr val="4D4D4D"/>
    <a:srgbClr val="5F5F5F"/>
    <a:srgbClr val="FF9966"/>
    <a:srgbClr val="FF00FF"/>
    <a:srgbClr val="9933FF"/>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E2444C9-AE29-4432-96C1-80E41ED73BEE}" v="1" dt="2026-03-05T16:21:13.51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06" autoAdjust="0"/>
    <p:restoredTop sz="91894" autoAdjust="0"/>
  </p:normalViewPr>
  <p:slideViewPr>
    <p:cSldViewPr snapToGrid="0">
      <p:cViewPr varScale="1">
        <p:scale>
          <a:sx n="37" d="100"/>
          <a:sy n="37" d="100"/>
        </p:scale>
        <p:origin x="84" y="762"/>
      </p:cViewPr>
      <p:guideLst/>
    </p:cSldViewPr>
  </p:slideViewPr>
  <p:notesTextViewPr>
    <p:cViewPr>
      <p:scale>
        <a:sx n="1" d="1"/>
        <a:sy n="1" d="1"/>
      </p:scale>
      <p:origin x="0" y="-576"/>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microsoft.com/office/2015/10/relationships/revisionInfo" Target="revisionInfo.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76BB53-D196-4CD0-8FB4-1072A3FDC988}" type="datetimeFigureOut">
              <a:rPr lang="en-US" smtClean="0"/>
              <a:t>3/19/2026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E87F93-7A44-44E8-A58E-CFB69F343346}" type="slidenum">
              <a:rPr lang="en-US" smtClean="0"/>
              <a:t>‹#›</a:t>
            </a:fld>
            <a:endParaRPr lang="en-US"/>
          </a:p>
        </p:txBody>
      </p:sp>
    </p:spTree>
    <p:extLst>
      <p:ext uri="{BB962C8B-B14F-4D97-AF65-F5344CB8AC3E}">
        <p14:creationId xmlns:p14="http://schemas.microsoft.com/office/powerpoint/2010/main" val="27394084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presentation describes Senator Duplessis’s proposed SB356 which requires 117 LA facilities to install real-time fenceline monitoring and alert systems</a:t>
            </a:r>
          </a:p>
        </p:txBody>
      </p:sp>
      <p:sp>
        <p:nvSpPr>
          <p:cNvPr id="4" name="Slide Number Placeholder 3"/>
          <p:cNvSpPr>
            <a:spLocks noGrp="1"/>
          </p:cNvSpPr>
          <p:nvPr>
            <p:ph type="sldNum" sz="quarter" idx="5"/>
          </p:nvPr>
        </p:nvSpPr>
        <p:spPr/>
        <p:txBody>
          <a:bodyPr/>
          <a:lstStyle/>
          <a:p>
            <a:fld id="{59E87F93-7A44-44E8-A58E-CFB69F343346}" type="slidenum">
              <a:rPr lang="en-US" smtClean="0"/>
              <a:t>1</a:t>
            </a:fld>
            <a:endParaRPr lang="en-US"/>
          </a:p>
        </p:txBody>
      </p:sp>
    </p:spTree>
    <p:extLst>
      <p:ext uri="{BB962C8B-B14F-4D97-AF65-F5344CB8AC3E}">
        <p14:creationId xmlns:p14="http://schemas.microsoft.com/office/powerpoint/2010/main" val="11057840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SB356 is evidence-based and designed to be cost-effective, and protective, especially for workers, first responders, and local residents. Compared to 2023 SB-35 and other previous bills, the proposed legislation targets the highest risks, reducing the number of covered pollutants by 93% from 235 to 17 and the # of covered facilities by 75% from 476 Major Title V facilities to the highest risk 117 refineries and chemical manufacturers. The proposed legislation also reduces industry cost by enabling faster leak detection and repair and reducing product loss, property damage, worker injuries and deaths and associated lawsuits and fines.</a:t>
            </a:r>
          </a:p>
        </p:txBody>
      </p:sp>
      <p:sp>
        <p:nvSpPr>
          <p:cNvPr id="4" name="Slide Number Placeholder 3"/>
          <p:cNvSpPr>
            <a:spLocks noGrp="1"/>
          </p:cNvSpPr>
          <p:nvPr>
            <p:ph type="sldNum" sz="quarter" idx="5"/>
          </p:nvPr>
        </p:nvSpPr>
        <p:spPr/>
        <p:txBody>
          <a:bodyPr/>
          <a:lstStyle/>
          <a:p>
            <a:fld id="{59E87F93-7A44-44E8-A58E-CFB69F343346}" type="slidenum">
              <a:rPr lang="en-US" smtClean="0"/>
              <a:t>14</a:t>
            </a:fld>
            <a:endParaRPr lang="en-US"/>
          </a:p>
        </p:txBody>
      </p:sp>
    </p:spTree>
    <p:extLst>
      <p:ext uri="{BB962C8B-B14F-4D97-AF65-F5344CB8AC3E}">
        <p14:creationId xmlns:p14="http://schemas.microsoft.com/office/powerpoint/2010/main" val="31106510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Again, Fenceline monitoring could have prevented most if not all of the impacts which included release of &gt;48,000 pound……All at a cost of just over 600,00 capital and 65,000/year, which is literally a rounding error of Marathon’s annual tax exemptions. </a:t>
            </a:r>
          </a:p>
        </p:txBody>
      </p:sp>
      <p:sp>
        <p:nvSpPr>
          <p:cNvPr id="4" name="Slide Number Placeholder 3"/>
          <p:cNvSpPr>
            <a:spLocks noGrp="1"/>
          </p:cNvSpPr>
          <p:nvPr>
            <p:ph type="sldNum" sz="quarter" idx="5"/>
          </p:nvPr>
        </p:nvSpPr>
        <p:spPr/>
        <p:txBody>
          <a:bodyPr/>
          <a:lstStyle/>
          <a:p>
            <a:fld id="{59E87F93-7A44-44E8-A58E-CFB69F343346}" type="slidenum">
              <a:rPr lang="en-US" smtClean="0"/>
              <a:t>16</a:t>
            </a:fld>
            <a:endParaRPr lang="en-US"/>
          </a:p>
        </p:txBody>
      </p:sp>
    </p:spTree>
    <p:extLst>
      <p:ext uri="{BB962C8B-B14F-4D97-AF65-F5344CB8AC3E}">
        <p14:creationId xmlns:p14="http://schemas.microsoft.com/office/powerpoint/2010/main" val="26570962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.FTIR Relatively low instrument cost (about $80,000 - $125,000) Low-cost long-term deployment (EPA Handbook: Optical and Remote Sensing for Measurement and Monitoring of Emissions Flux of Gases and Particulate Matter)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13121A-129E-4E68-BFC8-3EB400FED0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8679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going to begin with a few basic definitions starting with what is real-time fenceline monitoring?</a:t>
            </a:r>
          </a:p>
        </p:txBody>
      </p:sp>
      <p:sp>
        <p:nvSpPr>
          <p:cNvPr id="4" name="Slide Number Placeholder 3"/>
          <p:cNvSpPr>
            <a:spLocks noGrp="1"/>
          </p:cNvSpPr>
          <p:nvPr>
            <p:ph type="sldNum" sz="quarter" idx="5"/>
          </p:nvPr>
        </p:nvSpPr>
        <p:spPr/>
        <p:txBody>
          <a:bodyPr/>
          <a:lstStyle/>
          <a:p>
            <a:fld id="{59E87F93-7A44-44E8-A58E-CFB69F343346}" type="slidenum">
              <a:rPr lang="en-US" smtClean="0"/>
              <a:t>2</a:t>
            </a:fld>
            <a:endParaRPr lang="en-US"/>
          </a:p>
        </p:txBody>
      </p:sp>
    </p:spTree>
    <p:extLst>
      <p:ext uri="{BB962C8B-B14F-4D97-AF65-F5344CB8AC3E}">
        <p14:creationId xmlns:p14="http://schemas.microsoft.com/office/powerpoint/2010/main" val="14338223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Definition. Theses pictures show 2 facility system examples. The middle figure depicts how concentrations of fugitive emissions passing through the open-path light beam are detected, identified, and recorded  </a:t>
            </a:r>
          </a:p>
        </p:txBody>
      </p:sp>
      <p:sp>
        <p:nvSpPr>
          <p:cNvPr id="4" name="Slide Number Placeholder 3"/>
          <p:cNvSpPr>
            <a:spLocks noGrp="1"/>
          </p:cNvSpPr>
          <p:nvPr>
            <p:ph type="sldNum" sz="quarter" idx="5"/>
          </p:nvPr>
        </p:nvSpPr>
        <p:spPr/>
        <p:txBody>
          <a:bodyPr/>
          <a:lstStyle/>
          <a:p>
            <a:fld id="{59E87F93-7A44-44E8-A58E-CFB69F343346}" type="slidenum">
              <a:rPr lang="en-US" smtClean="0"/>
              <a:t>3</a:t>
            </a:fld>
            <a:endParaRPr lang="en-US"/>
          </a:p>
        </p:txBody>
      </p:sp>
    </p:spTree>
    <p:extLst>
      <p:ext uri="{BB962C8B-B14F-4D97-AF65-F5344CB8AC3E}">
        <p14:creationId xmlns:p14="http://schemas.microsoft.com/office/powerpoint/2010/main" val="31540763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This figure illustrates the type of emissions created at a Rubber Manufacturing Facility. As shown, in Step1, raw feedstock and catalyst chemical are trucked in, unloaded and stored. Fugitive emissions are created when the raw material packaging is opened or the materials are accidently spilled. In Step 2, the raw feedstock and chemical are transferred into a tightly enclosed chamber where they are mixed under high heat and pressure under a powerful fume hood which is required to collect at least 98% of the created gases and route them to a control device. Step 3 shows the release of the remaining 2% of gases from a tall smokestack. Steps 2 &amp; 3 are defined as controlled “Point” emissions. Additional fugitive emissions are created in Steps 3, where large sheets of rubber are cut into smaller pieces, then in Step 4, the pieces are transferred for curing under low heat and pressure, and the finally in Step 5, the cured rubber products are packaged for transport. For decades, EPA regulators believed the amount of fugitive emissions were relatively small compared to the controlled Point emissions. That belief was shattered in 2015 after EPA determined 85% of all refinery benzene emissions resulted from uncontrolled, ground-level fugitive sources.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13121A-129E-4E68-BFC8-3EB400FED0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26024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Here are the lists of 117 proposed covered highest risk facilities and 17 most toxic pollutant. The covered 117 facilities include 99 large chemical manufacturers and18 petroleum refineries.</a:t>
            </a:r>
          </a:p>
        </p:txBody>
      </p:sp>
      <p:sp>
        <p:nvSpPr>
          <p:cNvPr id="4" name="Slide Number Placeholder 3"/>
          <p:cNvSpPr>
            <a:spLocks noGrp="1"/>
          </p:cNvSpPr>
          <p:nvPr>
            <p:ph type="sldNum" sz="quarter" idx="5"/>
          </p:nvPr>
        </p:nvSpPr>
        <p:spPr/>
        <p:txBody>
          <a:bodyPr/>
          <a:lstStyle/>
          <a:p>
            <a:fld id="{59E87F93-7A44-44E8-A58E-CFB69F343346}" type="slidenum">
              <a:rPr lang="en-US" smtClean="0"/>
              <a:t>7</a:t>
            </a:fld>
            <a:endParaRPr lang="en-US"/>
          </a:p>
        </p:txBody>
      </p:sp>
    </p:spTree>
    <p:extLst>
      <p:ext uri="{BB962C8B-B14F-4D97-AF65-F5344CB8AC3E}">
        <p14:creationId xmlns:p14="http://schemas.microsoft.com/office/powerpoint/2010/main" val="12841554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904C38-1CD4-2808-7007-CF895C1801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E9B46E-64D4-365F-BFB3-5CF8C0430B9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7174894-5F95-4E6C-6D08-59020857B26F}"/>
              </a:ext>
            </a:extLst>
          </p:cNvPr>
          <p:cNvSpPr>
            <a:spLocks noGrp="1"/>
          </p:cNvSpPr>
          <p:nvPr>
            <p:ph type="body" idx="1"/>
          </p:nvPr>
        </p:nvSpPr>
        <p:spPr/>
        <p:txBody>
          <a:bodyPr/>
          <a:lstStyle/>
          <a:p>
            <a:r>
              <a:rPr lang="en-US" dirty="0"/>
              <a:t>This slide describes the average costs of real-time fenceline monitoring and alert systems. As a reminder, required EPA-recommended open-path monitors can simultaneously measure up to 100 pollutants at distances up to 1,000 meters (which is equivalent to the length of 10 football fields). Capital costs for the open path monitors, equipment shelters, data logger, and a weather station range from $250,000 for systems with 4 monitors to around $630,00 for larger facilities requiring up to 10 monitors. Average annual maintenance cost for these open path monitors will total to around $40.000. Capital cost for the design and customization of a monitoring system data platform and website, which will allow user to view real-time and historical data on a user-friendly website will likely cost each facility between $2,000 - $3,500 with annual maintenance costs of up to $40,000. Those costs also include an opt-in alert system which will automatically generate real-time alerts by text, email, or phone call whenever the concentration of any of the 17 covered pollutants exceeds a health-based threshold.</a:t>
            </a:r>
          </a:p>
        </p:txBody>
      </p:sp>
      <p:sp>
        <p:nvSpPr>
          <p:cNvPr id="4" name="Slide Number Placeholder 3">
            <a:extLst>
              <a:ext uri="{FF2B5EF4-FFF2-40B4-BE49-F238E27FC236}">
                <a16:creationId xmlns:a16="http://schemas.microsoft.com/office/drawing/2014/main" id="{759D1362-A34C-BD80-286E-F37F1D964DB6}"/>
              </a:ext>
            </a:extLst>
          </p:cNvPr>
          <p:cNvSpPr>
            <a:spLocks noGrp="1"/>
          </p:cNvSpPr>
          <p:nvPr>
            <p:ph type="sldNum" sz="quarter" idx="5"/>
          </p:nvPr>
        </p:nvSpPr>
        <p:spPr/>
        <p:txBody>
          <a:bodyPr/>
          <a:lstStyle/>
          <a:p>
            <a:fld id="{59E87F93-7A44-44E8-A58E-CFB69F343346}" type="slidenum">
              <a:rPr lang="en-US" smtClean="0"/>
              <a:t>9</a:t>
            </a:fld>
            <a:endParaRPr lang="en-US"/>
          </a:p>
        </p:txBody>
      </p:sp>
    </p:spTree>
    <p:extLst>
      <p:ext uri="{BB962C8B-B14F-4D97-AF65-F5344CB8AC3E}">
        <p14:creationId xmlns:p14="http://schemas.microsoft.com/office/powerpoint/2010/main" val="20044624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In a 2022 Advocate article, David Mitchell reported that industry representative had testified that previously introduced air monitoring legislation such as the 2023 SB35, would affect &gt;532 facilities, which is more or less true. However, as illustrated by these 3 example facilities, the cited costs of up to $2.8 million/facility appear to be greatly exaggerated. For instance, like many of Louisiana’s chemical manufacturers, </a:t>
            </a:r>
            <a:r>
              <a:rPr lang="en-US" dirty="0" err="1"/>
              <a:t>BioLab’s</a:t>
            </a:r>
            <a:r>
              <a:rPr lang="en-US" dirty="0"/>
              <a:t> system would only require 4 monitors at a capital cost of just over $250,000. Estimated cost for the slightly larger Sasol facility, which would require 6 monitors, is just under $380,000 while the cost for a 10-monitor system for Marathon Garyville, which is the nation’s third largest refinery, would range up to just under $630,000. While these expenses may seem significant, they are relatively minor when compared to the facilities’ annual earnings and industrial tax incentives. As shown at the bottom of the slide, in each case, the real-time monitoring system cost literally represents a rounding error of the facility’s annual property tax exemption.</a:t>
            </a:r>
          </a:p>
        </p:txBody>
      </p:sp>
      <p:sp>
        <p:nvSpPr>
          <p:cNvPr id="4" name="Slide Number Placeholder 3"/>
          <p:cNvSpPr>
            <a:spLocks noGrp="1"/>
          </p:cNvSpPr>
          <p:nvPr>
            <p:ph type="sldNum" sz="quarter" idx="5"/>
          </p:nvPr>
        </p:nvSpPr>
        <p:spPr/>
        <p:txBody>
          <a:bodyPr/>
          <a:lstStyle/>
          <a:p>
            <a:fld id="{59E87F93-7A44-44E8-A58E-CFB69F343346}" type="slidenum">
              <a:rPr lang="en-US" smtClean="0"/>
              <a:t>10</a:t>
            </a:fld>
            <a:endParaRPr lang="en-US"/>
          </a:p>
        </p:txBody>
      </p:sp>
    </p:spTree>
    <p:extLst>
      <p:ext uri="{BB962C8B-B14F-4D97-AF65-F5344CB8AC3E}">
        <p14:creationId xmlns:p14="http://schemas.microsoft.com/office/powerpoint/2010/main" val="17178254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01CAEC-4E21-4BAD-F713-F5A2B14EBE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F14A67-1476-B618-B927-494905080F8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1DF7BBA-23A9-7EAA-62BF-2DC269070C69}"/>
              </a:ext>
            </a:extLst>
          </p:cNvPr>
          <p:cNvSpPr>
            <a:spLocks noGrp="1"/>
          </p:cNvSpPr>
          <p:nvPr>
            <p:ph type="body" idx="1"/>
          </p:nvPr>
        </p:nvSpPr>
        <p:spPr/>
        <p:txBody>
          <a:bodyPr/>
          <a:lstStyle/>
          <a:p>
            <a:r>
              <a:rPr lang="en-US" dirty="0"/>
              <a:t>It is also important to consider the systems’ price tag to the costs of not having them. This slide documents the severe and unsustainable health and financial costs to residents, workers, and the industry’s financial bottom line. Specifically, a 2024 Evaluation found 27 serious accidental releases which occurred between Aug 2020 and Aug 2023 at 18 facilities within 8 Parishes resulted in local residents including thousands of school children being exposed to more than 1.1 million </a:t>
            </a:r>
            <a:r>
              <a:rPr lang="en-US" dirty="0" err="1"/>
              <a:t>lbs</a:t>
            </a:r>
            <a:r>
              <a:rPr lang="en-US" dirty="0"/>
              <a:t> of toxic chemicals, 2 reported deaths, 123 confirmed hospital visits, 16,7000 resident evacuations and &gt;106 thousand residents ordered to shelter in place. Cost to industry were also severe with 7 of the 18 facilities paying &gt;$130 million in fines and suffering losses of more than$100 million in property damage and product loss. Additionally, workers have filed at least 27 wrongful deaths and injury lawsuits and more than 1,000 of residents are currently being represented in Class Action suits. </a:t>
            </a:r>
          </a:p>
        </p:txBody>
      </p:sp>
      <p:sp>
        <p:nvSpPr>
          <p:cNvPr id="4" name="Slide Number Placeholder 3">
            <a:extLst>
              <a:ext uri="{FF2B5EF4-FFF2-40B4-BE49-F238E27FC236}">
                <a16:creationId xmlns:a16="http://schemas.microsoft.com/office/drawing/2014/main" id="{2E1406EF-3649-6FA2-1F91-E0DA7E5B3ED6}"/>
              </a:ext>
            </a:extLst>
          </p:cNvPr>
          <p:cNvSpPr>
            <a:spLocks noGrp="1"/>
          </p:cNvSpPr>
          <p:nvPr>
            <p:ph type="sldNum" sz="quarter" idx="5"/>
          </p:nvPr>
        </p:nvSpPr>
        <p:spPr/>
        <p:txBody>
          <a:bodyPr/>
          <a:lstStyle/>
          <a:p>
            <a:fld id="{59E87F93-7A44-44E8-A58E-CFB69F343346}" type="slidenum">
              <a:rPr lang="en-US" smtClean="0"/>
              <a:t>11</a:t>
            </a:fld>
            <a:endParaRPr lang="en-US"/>
          </a:p>
        </p:txBody>
      </p:sp>
    </p:spTree>
    <p:extLst>
      <p:ext uri="{BB962C8B-B14F-4D97-AF65-F5344CB8AC3E}">
        <p14:creationId xmlns:p14="http://schemas.microsoft.com/office/powerpoint/2010/main" val="39904416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51D7FF-7010-F4F3-02AF-7A6C5681E3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4E8F87-B181-79E7-A3EE-BB9ACED8B27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0E7CD0A-B41C-2D65-A406-89A3EDDEB21D}"/>
              </a:ext>
            </a:extLst>
          </p:cNvPr>
          <p:cNvSpPr>
            <a:spLocks noGrp="1"/>
          </p:cNvSpPr>
          <p:nvPr>
            <p:ph type="body" idx="1"/>
          </p:nvPr>
        </p:nvSpPr>
        <p:spPr/>
        <p:txBody>
          <a:bodyPr/>
          <a:lstStyle/>
          <a:p>
            <a:r>
              <a:rPr lang="en-US" dirty="0"/>
              <a:t>Now I want you to imagine how those unsustainable could have been prevented or reduced had residents and local officials been able to view any time day or night a website such as this one for a CA Phillips 66 refinery in the Los Angelos area. Since 2017, all 17 CA refineries have been required to install real-time fenceline monitoring and alert systems. This Los Angeles Phillips 66 Petroleum Refinery website displays fenceline benzene concentrations along 6 open paths on a map as well as on the graph. You can see on Jan. 27 between 4-5pm, a fugitive emission release caused Path 4 concentrations on the eastern property boundary to rise to 6.45 ppb, which is very close to the alert Reference Exposure Level of 8ppb. Had the concentrations risen above the 8 ppm REL an automated alert would have been generated and sent out.</a:t>
            </a:r>
          </a:p>
        </p:txBody>
      </p:sp>
      <p:sp>
        <p:nvSpPr>
          <p:cNvPr id="4" name="Slide Number Placeholder 3">
            <a:extLst>
              <a:ext uri="{FF2B5EF4-FFF2-40B4-BE49-F238E27FC236}">
                <a16:creationId xmlns:a16="http://schemas.microsoft.com/office/drawing/2014/main" id="{10B74168-FC0F-45B1-602C-15CA57B6866E}"/>
              </a:ext>
            </a:extLst>
          </p:cNvPr>
          <p:cNvSpPr>
            <a:spLocks noGrp="1"/>
          </p:cNvSpPr>
          <p:nvPr>
            <p:ph type="sldNum" sz="quarter" idx="5"/>
          </p:nvPr>
        </p:nvSpPr>
        <p:spPr/>
        <p:txBody>
          <a:bodyPr/>
          <a:lstStyle/>
          <a:p>
            <a:fld id="{59E87F93-7A44-44E8-A58E-CFB69F343346}" type="slidenum">
              <a:rPr lang="en-US" smtClean="0"/>
              <a:t>12</a:t>
            </a:fld>
            <a:endParaRPr lang="en-US"/>
          </a:p>
        </p:txBody>
      </p:sp>
    </p:spTree>
    <p:extLst>
      <p:ext uri="{BB962C8B-B14F-4D97-AF65-F5344CB8AC3E}">
        <p14:creationId xmlns:p14="http://schemas.microsoft.com/office/powerpoint/2010/main" val="37944117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1828800" y="3886200"/>
            <a:ext cx="8534400" cy="457200"/>
          </a:xfrm>
          <a:prstGeom prst="rect">
            <a:avLst/>
          </a:prstGeom>
        </p:spPr>
        <p:txBody>
          <a:bodyPr/>
          <a:lstStyle>
            <a:lvl1pPr marL="0" indent="0" algn="ctr">
              <a:buNone/>
              <a:defRPr sz="2000" b="1" baseline="0">
                <a:solidFill>
                  <a:schemeClr val="bg2"/>
                </a:solidFill>
                <a:effectLst/>
              </a:defRPr>
            </a:lvl1pPr>
            <a:lvl2pPr marL="457182" indent="0" algn="ctr">
              <a:buNone/>
              <a:defRPr>
                <a:solidFill>
                  <a:schemeClr val="tx1">
                    <a:tint val="75000"/>
                  </a:schemeClr>
                </a:solidFill>
              </a:defRPr>
            </a:lvl2pPr>
            <a:lvl3pPr marL="914364"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1"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a:t>Presenters Name – Myriad Pro, Bold, 20pt</a:t>
            </a:r>
          </a:p>
        </p:txBody>
      </p:sp>
      <p:sp>
        <p:nvSpPr>
          <p:cNvPr id="9" name="Text Placeholder 8"/>
          <p:cNvSpPr>
            <a:spLocks noGrp="1"/>
          </p:cNvSpPr>
          <p:nvPr>
            <p:ph type="body" sz="quarter" idx="10" hasCustomPrompt="1"/>
          </p:nvPr>
        </p:nvSpPr>
        <p:spPr>
          <a:xfrm>
            <a:off x="1828800" y="4267200"/>
            <a:ext cx="85344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a:t>Title of Presenter –Myriad Pro, 18pt</a:t>
            </a:r>
          </a:p>
          <a:p>
            <a:pPr lvl="0"/>
            <a:endParaRPr lang="en-US" sz="1800" dirty="0"/>
          </a:p>
          <a:p>
            <a:pPr lvl="0"/>
            <a:r>
              <a:rPr lang="en-US" sz="1800" dirty="0"/>
              <a:t>Title of Event</a:t>
            </a:r>
          </a:p>
          <a:p>
            <a:pPr lvl="0"/>
            <a:r>
              <a:rPr lang="en-US" sz="1800" dirty="0"/>
              <a:t>Date of Event</a:t>
            </a:r>
            <a:endParaRPr lang="en-US" dirty="0"/>
          </a:p>
        </p:txBody>
      </p:sp>
      <p:sp>
        <p:nvSpPr>
          <p:cNvPr id="11" name="Title 1"/>
          <p:cNvSpPr>
            <a:spLocks noGrp="1"/>
          </p:cNvSpPr>
          <p:nvPr>
            <p:ph type="title" hasCustomPrompt="1"/>
          </p:nvPr>
        </p:nvSpPr>
        <p:spPr>
          <a:xfrm>
            <a:off x="609600" y="1981200"/>
            <a:ext cx="10972800" cy="1676400"/>
          </a:xfrm>
          <a:prstGeom prst="rect">
            <a:avLst/>
          </a:prstGeom>
        </p:spPr>
        <p:txBody>
          <a:bodyPr/>
          <a:lstStyle>
            <a:lvl1pPr>
              <a:lnSpc>
                <a:spcPts val="3000"/>
              </a:lnSpc>
              <a:defRPr sz="2800" b="1" baseline="0">
                <a:solidFill>
                  <a:schemeClr val="tx1"/>
                </a:solidFill>
                <a:effectLst/>
              </a:defRPr>
            </a:lvl1pPr>
          </a:lstStyle>
          <a:p>
            <a:r>
              <a:rPr lang="en-US" dirty="0"/>
              <a:t>Title of Presentation – Myriad Pro</a:t>
            </a:r>
            <a:br>
              <a:rPr lang="en-US" dirty="0"/>
            </a:br>
            <a:r>
              <a:rPr lang="en-US" dirty="0"/>
              <a:t> Bold, Shadow 28pt</a:t>
            </a:r>
          </a:p>
        </p:txBody>
      </p:sp>
      <p:sp>
        <p:nvSpPr>
          <p:cNvPr id="6" name="Text Placeholder 5"/>
          <p:cNvSpPr>
            <a:spLocks noGrp="1"/>
          </p:cNvSpPr>
          <p:nvPr userDrawn="1">
            <p:ph type="body" sz="quarter" idx="11" hasCustomPrompt="1"/>
          </p:nvPr>
        </p:nvSpPr>
        <p:spPr>
          <a:xfrm>
            <a:off x="3048000" y="6272784"/>
            <a:ext cx="6807200" cy="182880"/>
          </a:xfrm>
          <a:prstGeom prst="rect">
            <a:avLst/>
          </a:prstGeom>
        </p:spPr>
        <p:txBody>
          <a:bodyPr/>
          <a:lstStyle>
            <a:lvl1pPr>
              <a:buNone/>
              <a:defRPr sz="1000" baseline="0">
                <a:solidFill>
                  <a:schemeClr val="bg2"/>
                </a:solidFill>
              </a:defRPr>
            </a:lvl1pPr>
          </a:lstStyle>
          <a:p>
            <a:r>
              <a:rPr lang="en-US" dirty="0"/>
              <a:t>Place Descriptor Here</a:t>
            </a:r>
          </a:p>
        </p:txBody>
      </p:sp>
      <p:sp>
        <p:nvSpPr>
          <p:cNvPr id="7" name="Text Placeholder 6"/>
          <p:cNvSpPr>
            <a:spLocks noGrp="1"/>
          </p:cNvSpPr>
          <p:nvPr userDrawn="1">
            <p:ph type="body" sz="quarter" idx="12" hasCustomPrompt="1"/>
          </p:nvPr>
        </p:nvSpPr>
        <p:spPr>
          <a:xfrm>
            <a:off x="3048000" y="6464808"/>
            <a:ext cx="6807200" cy="228600"/>
          </a:xfrm>
          <a:prstGeom prst="rect">
            <a:avLst/>
          </a:prstGeom>
        </p:spPr>
        <p:txBody>
          <a:bodyPr/>
          <a:lstStyle>
            <a:lvl1pPr>
              <a:buNone/>
              <a:defRPr sz="1000" baseline="0">
                <a:solidFill>
                  <a:schemeClr val="bg2"/>
                </a:solidFill>
              </a:defRPr>
            </a:lvl1pPr>
          </a:lstStyle>
          <a:p>
            <a:r>
              <a:rPr lang="en-US" dirty="0"/>
              <a:t>Place Descriptor Here</a:t>
            </a:r>
          </a:p>
        </p:txBody>
      </p:sp>
    </p:spTree>
    <p:extLst>
      <p:ext uri="{BB962C8B-B14F-4D97-AF65-F5344CB8AC3E}">
        <p14:creationId xmlns:p14="http://schemas.microsoft.com/office/powerpoint/2010/main" val="2698702102"/>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1828800" y="3886200"/>
            <a:ext cx="8534400" cy="457200"/>
          </a:xfrm>
          <a:prstGeom prst="rect">
            <a:avLst/>
          </a:prstGeom>
        </p:spPr>
        <p:txBody>
          <a:bodyPr/>
          <a:lstStyle>
            <a:lvl1pPr marL="0" indent="0" algn="ctr">
              <a:buNone/>
              <a:defRPr sz="2000" b="1" baseline="0">
                <a:solidFill>
                  <a:schemeClr val="bg2"/>
                </a:solidFill>
                <a:effectLst/>
              </a:defRPr>
            </a:lvl1pPr>
            <a:lvl2pPr marL="457182" indent="0" algn="ctr">
              <a:buNone/>
              <a:defRPr>
                <a:solidFill>
                  <a:schemeClr val="tx1">
                    <a:tint val="75000"/>
                  </a:schemeClr>
                </a:solidFill>
              </a:defRPr>
            </a:lvl2pPr>
            <a:lvl3pPr marL="914364"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1"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a:t>Presenters Name – Myriad Pro, Bold, 20pt</a:t>
            </a:r>
          </a:p>
        </p:txBody>
      </p:sp>
      <p:sp>
        <p:nvSpPr>
          <p:cNvPr id="9" name="Text Placeholder 8"/>
          <p:cNvSpPr>
            <a:spLocks noGrp="1"/>
          </p:cNvSpPr>
          <p:nvPr>
            <p:ph type="body" sz="quarter" idx="10" hasCustomPrompt="1"/>
          </p:nvPr>
        </p:nvSpPr>
        <p:spPr>
          <a:xfrm>
            <a:off x="1828800" y="4267200"/>
            <a:ext cx="85344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a:t>Title of Presenter –Myriad Pro, 18pt</a:t>
            </a:r>
          </a:p>
          <a:p>
            <a:pPr lvl="0"/>
            <a:endParaRPr lang="en-US" sz="1800" dirty="0"/>
          </a:p>
          <a:p>
            <a:pPr lvl="0"/>
            <a:r>
              <a:rPr lang="en-US" sz="1800" dirty="0"/>
              <a:t>Title of Event</a:t>
            </a:r>
          </a:p>
          <a:p>
            <a:pPr lvl="0"/>
            <a:r>
              <a:rPr lang="en-US" sz="1800" dirty="0"/>
              <a:t>Date of Event</a:t>
            </a:r>
            <a:endParaRPr lang="en-US" dirty="0"/>
          </a:p>
        </p:txBody>
      </p:sp>
      <p:sp>
        <p:nvSpPr>
          <p:cNvPr id="11" name="Title 1"/>
          <p:cNvSpPr>
            <a:spLocks noGrp="1"/>
          </p:cNvSpPr>
          <p:nvPr>
            <p:ph type="title" hasCustomPrompt="1"/>
          </p:nvPr>
        </p:nvSpPr>
        <p:spPr>
          <a:xfrm>
            <a:off x="609600" y="1981200"/>
            <a:ext cx="10972800" cy="1676400"/>
          </a:xfrm>
          <a:prstGeom prst="rect">
            <a:avLst/>
          </a:prstGeom>
        </p:spPr>
        <p:txBody>
          <a:bodyPr/>
          <a:lstStyle>
            <a:lvl1pPr>
              <a:lnSpc>
                <a:spcPts val="3000"/>
              </a:lnSpc>
              <a:defRPr sz="2800" b="1" baseline="0">
                <a:solidFill>
                  <a:schemeClr val="tx1"/>
                </a:solidFill>
                <a:effectLst/>
              </a:defRPr>
            </a:lvl1pPr>
          </a:lstStyle>
          <a:p>
            <a:r>
              <a:rPr lang="en-US" dirty="0"/>
              <a:t>Title of Presentation – Myriad Pro</a:t>
            </a:r>
            <a:br>
              <a:rPr lang="en-US" dirty="0"/>
            </a:br>
            <a:r>
              <a:rPr lang="en-US" dirty="0"/>
              <a:t> Bold, Shadow 28pt</a:t>
            </a:r>
          </a:p>
        </p:txBody>
      </p:sp>
      <p:sp>
        <p:nvSpPr>
          <p:cNvPr id="6" name="Text Placeholder 5"/>
          <p:cNvSpPr>
            <a:spLocks noGrp="1"/>
          </p:cNvSpPr>
          <p:nvPr userDrawn="1">
            <p:ph type="body" sz="quarter" idx="11" hasCustomPrompt="1"/>
          </p:nvPr>
        </p:nvSpPr>
        <p:spPr>
          <a:xfrm>
            <a:off x="3048000" y="6272784"/>
            <a:ext cx="6807200" cy="182880"/>
          </a:xfrm>
          <a:prstGeom prst="rect">
            <a:avLst/>
          </a:prstGeom>
        </p:spPr>
        <p:txBody>
          <a:bodyPr/>
          <a:lstStyle>
            <a:lvl1pPr>
              <a:buNone/>
              <a:defRPr sz="1000" baseline="0">
                <a:solidFill>
                  <a:schemeClr val="bg2"/>
                </a:solidFill>
              </a:defRPr>
            </a:lvl1pPr>
          </a:lstStyle>
          <a:p>
            <a:r>
              <a:rPr lang="en-US" dirty="0"/>
              <a:t>Place Descriptor Here</a:t>
            </a:r>
          </a:p>
        </p:txBody>
      </p:sp>
      <p:sp>
        <p:nvSpPr>
          <p:cNvPr id="7" name="Text Placeholder 6"/>
          <p:cNvSpPr>
            <a:spLocks noGrp="1"/>
          </p:cNvSpPr>
          <p:nvPr userDrawn="1">
            <p:ph type="body" sz="quarter" idx="12" hasCustomPrompt="1"/>
          </p:nvPr>
        </p:nvSpPr>
        <p:spPr>
          <a:xfrm>
            <a:off x="3048000" y="6464808"/>
            <a:ext cx="6807200" cy="228600"/>
          </a:xfrm>
          <a:prstGeom prst="rect">
            <a:avLst/>
          </a:prstGeom>
        </p:spPr>
        <p:txBody>
          <a:bodyPr/>
          <a:lstStyle>
            <a:lvl1pPr>
              <a:buNone/>
              <a:defRPr sz="1000" baseline="0">
                <a:solidFill>
                  <a:schemeClr val="bg2"/>
                </a:solidFill>
              </a:defRPr>
            </a:lvl1pPr>
          </a:lstStyle>
          <a:p>
            <a:r>
              <a:rPr lang="en-US" dirty="0"/>
              <a:t>Place Descriptor Here</a:t>
            </a:r>
          </a:p>
        </p:txBody>
      </p:sp>
    </p:spTree>
    <p:extLst>
      <p:ext uri="{BB962C8B-B14F-4D97-AF65-F5344CB8AC3E}">
        <p14:creationId xmlns:p14="http://schemas.microsoft.com/office/powerpoint/2010/main" val="2114326678"/>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0" cy="1143000"/>
          </a:xfrm>
          <a:prstGeom prst="rect">
            <a:avLst/>
          </a:prstGeom>
        </p:spPr>
        <p:txBody>
          <a:bodyPr anchor="b" anchorCtr="0"/>
          <a:lstStyle>
            <a:lvl1pPr>
              <a:lnSpc>
                <a:spcPts val="3000"/>
              </a:lnSpc>
              <a:defRPr sz="2800" b="1" baseline="0">
                <a:solidFill>
                  <a:schemeClr val="tx1"/>
                </a:solidFill>
                <a:effectLst/>
              </a:defRPr>
            </a:lvl1pPr>
          </a:lstStyle>
          <a:p>
            <a:r>
              <a:rPr lang="en-US" dirty="0"/>
              <a:t>Headline – Myriad Pro, Bold, Shadow, 28pt</a:t>
            </a:r>
          </a:p>
        </p:txBody>
      </p:sp>
      <p:sp>
        <p:nvSpPr>
          <p:cNvPr id="3" name="Content Placeholder 2"/>
          <p:cNvSpPr>
            <a:spLocks noGrp="1"/>
          </p:cNvSpPr>
          <p:nvPr>
            <p:ph idx="1" hasCustomPrompt="1"/>
          </p:nvPr>
        </p:nvSpPr>
        <p:spPr>
          <a:xfrm>
            <a:off x="609600" y="1600201"/>
            <a:ext cx="109728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7" name="Text Placeholder 8"/>
          <p:cNvSpPr>
            <a:spLocks noGrp="1"/>
          </p:cNvSpPr>
          <p:nvPr>
            <p:ph type="body" sz="quarter" idx="10" hasCustomPrompt="1"/>
          </p:nvPr>
        </p:nvSpPr>
        <p:spPr>
          <a:xfrm>
            <a:off x="609600" y="5791200"/>
            <a:ext cx="109728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*Citations and references – Myriad Pro, 11pt</a:t>
            </a:r>
          </a:p>
        </p:txBody>
      </p:sp>
    </p:spTree>
    <p:extLst>
      <p:ext uri="{BB962C8B-B14F-4D97-AF65-F5344CB8AC3E}">
        <p14:creationId xmlns:p14="http://schemas.microsoft.com/office/powerpoint/2010/main" val="90577717"/>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ata Slide (for content heavy tables and chart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0" cy="1143000"/>
          </a:xfrm>
          <a:prstGeom prst="rect">
            <a:avLst/>
          </a:prstGeom>
        </p:spPr>
        <p:txBody>
          <a:bodyPr anchor="b" anchorCtr="0"/>
          <a:lstStyle>
            <a:lvl1pPr>
              <a:lnSpc>
                <a:spcPts val="3000"/>
              </a:lnSpc>
              <a:defRPr sz="2800" b="1" baseline="0">
                <a:solidFill>
                  <a:schemeClr val="tx1"/>
                </a:solidFill>
                <a:effectLst/>
              </a:defRPr>
            </a:lvl1pPr>
          </a:lstStyle>
          <a:p>
            <a:r>
              <a:rPr lang="en-US" dirty="0"/>
              <a:t>Headline – Myriad Pro, Bold, Shadow, 28pt</a:t>
            </a:r>
          </a:p>
        </p:txBody>
      </p:sp>
      <p:sp>
        <p:nvSpPr>
          <p:cNvPr id="3" name="Content Placeholder 2"/>
          <p:cNvSpPr>
            <a:spLocks noGrp="1"/>
          </p:cNvSpPr>
          <p:nvPr>
            <p:ph idx="1" hasCustomPrompt="1"/>
          </p:nvPr>
        </p:nvSpPr>
        <p:spPr>
          <a:xfrm>
            <a:off x="609600" y="1600201"/>
            <a:ext cx="109728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7" name="Text Placeholder 8"/>
          <p:cNvSpPr>
            <a:spLocks noGrp="1"/>
          </p:cNvSpPr>
          <p:nvPr>
            <p:ph type="body" sz="quarter" idx="10" hasCustomPrompt="1"/>
          </p:nvPr>
        </p:nvSpPr>
        <p:spPr>
          <a:xfrm>
            <a:off x="609600" y="5791200"/>
            <a:ext cx="109728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*Citations and references – Myriad Pro, 11pt</a:t>
            </a:r>
          </a:p>
        </p:txBody>
      </p:sp>
    </p:spTree>
    <p:extLst>
      <p:ext uri="{BB962C8B-B14F-4D97-AF65-F5344CB8AC3E}">
        <p14:creationId xmlns:p14="http://schemas.microsoft.com/office/powerpoint/2010/main" val="393201590"/>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Badg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1828800" y="3886200"/>
            <a:ext cx="8534400" cy="457200"/>
          </a:xfrm>
          <a:prstGeom prst="rect">
            <a:avLst/>
          </a:prstGeom>
        </p:spPr>
        <p:txBody>
          <a:bodyPr/>
          <a:lstStyle>
            <a:lvl1pPr marL="0" indent="0" algn="ctr">
              <a:buNone/>
              <a:defRPr sz="2000" b="1" baseline="0">
                <a:solidFill>
                  <a:schemeClr val="bg2"/>
                </a:solidFill>
                <a:effectLst/>
              </a:defRPr>
            </a:lvl1pPr>
            <a:lvl2pPr marL="457182" indent="0" algn="ctr">
              <a:buNone/>
              <a:defRPr>
                <a:solidFill>
                  <a:schemeClr val="tx1">
                    <a:tint val="75000"/>
                  </a:schemeClr>
                </a:solidFill>
              </a:defRPr>
            </a:lvl2pPr>
            <a:lvl3pPr marL="914364"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1"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a:t>Presenters Name – Myriad Pro, Bold, 20pt</a:t>
            </a:r>
          </a:p>
        </p:txBody>
      </p:sp>
      <p:sp>
        <p:nvSpPr>
          <p:cNvPr id="9" name="Text Placeholder 8"/>
          <p:cNvSpPr>
            <a:spLocks noGrp="1"/>
          </p:cNvSpPr>
          <p:nvPr>
            <p:ph type="body" sz="quarter" idx="10" hasCustomPrompt="1"/>
          </p:nvPr>
        </p:nvSpPr>
        <p:spPr>
          <a:xfrm>
            <a:off x="1828800" y="4267200"/>
            <a:ext cx="85344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a:t>Title of Presenter –Myriad Pro, 18pt</a:t>
            </a:r>
          </a:p>
          <a:p>
            <a:pPr lvl="0"/>
            <a:endParaRPr lang="en-US" sz="1800" dirty="0"/>
          </a:p>
          <a:p>
            <a:pPr lvl="0"/>
            <a:r>
              <a:rPr lang="en-US" sz="1800" dirty="0"/>
              <a:t>Title of Event</a:t>
            </a:r>
          </a:p>
          <a:p>
            <a:pPr lvl="0"/>
            <a:r>
              <a:rPr lang="en-US" sz="1800" dirty="0"/>
              <a:t>Date of Event</a:t>
            </a:r>
            <a:endParaRPr lang="en-US" dirty="0"/>
          </a:p>
        </p:txBody>
      </p:sp>
      <p:sp>
        <p:nvSpPr>
          <p:cNvPr id="11" name="Title 1"/>
          <p:cNvSpPr>
            <a:spLocks noGrp="1"/>
          </p:cNvSpPr>
          <p:nvPr>
            <p:ph type="title" hasCustomPrompt="1"/>
          </p:nvPr>
        </p:nvSpPr>
        <p:spPr>
          <a:xfrm>
            <a:off x="609600" y="1981200"/>
            <a:ext cx="10972800" cy="1676400"/>
          </a:xfrm>
          <a:prstGeom prst="rect">
            <a:avLst/>
          </a:prstGeom>
        </p:spPr>
        <p:txBody>
          <a:bodyPr/>
          <a:lstStyle>
            <a:lvl1pPr>
              <a:lnSpc>
                <a:spcPts val="3000"/>
              </a:lnSpc>
              <a:defRPr sz="2800" b="1" baseline="0">
                <a:solidFill>
                  <a:schemeClr val="tx1"/>
                </a:solidFill>
                <a:effectLst/>
              </a:defRPr>
            </a:lvl1pPr>
          </a:lstStyle>
          <a:p>
            <a:r>
              <a:rPr lang="en-US" dirty="0"/>
              <a:t>Title of Presentation – Myriad Pro</a:t>
            </a:r>
            <a:br>
              <a:rPr lang="en-US" dirty="0"/>
            </a:br>
            <a:r>
              <a:rPr lang="en-US" dirty="0"/>
              <a:t> Bold, Shadow 28pt</a:t>
            </a:r>
          </a:p>
        </p:txBody>
      </p:sp>
    </p:spTree>
    <p:extLst>
      <p:ext uri="{BB962C8B-B14F-4D97-AF65-F5344CB8AC3E}">
        <p14:creationId xmlns:p14="http://schemas.microsoft.com/office/powerpoint/2010/main" val="3900519191"/>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asic Content Badg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0" cy="1143000"/>
          </a:xfrm>
          <a:prstGeom prst="rect">
            <a:avLst/>
          </a:prstGeom>
        </p:spPr>
        <p:txBody>
          <a:bodyPr anchor="b" anchorCtr="0"/>
          <a:lstStyle>
            <a:lvl1pPr>
              <a:lnSpc>
                <a:spcPts val="3000"/>
              </a:lnSpc>
              <a:defRPr sz="2800" b="1" baseline="0">
                <a:solidFill>
                  <a:schemeClr val="tx1"/>
                </a:solidFill>
                <a:effectLst/>
              </a:defRPr>
            </a:lvl1pPr>
          </a:lstStyle>
          <a:p>
            <a:r>
              <a:rPr lang="en-US" dirty="0"/>
              <a:t>Headline – Myriad Pro, Bold, Shadow, 28pt</a:t>
            </a:r>
          </a:p>
        </p:txBody>
      </p:sp>
      <p:sp>
        <p:nvSpPr>
          <p:cNvPr id="3" name="Content Placeholder 2"/>
          <p:cNvSpPr>
            <a:spLocks noGrp="1"/>
          </p:cNvSpPr>
          <p:nvPr>
            <p:ph idx="1" hasCustomPrompt="1"/>
          </p:nvPr>
        </p:nvSpPr>
        <p:spPr>
          <a:xfrm>
            <a:off x="609600" y="1600201"/>
            <a:ext cx="109728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7" name="Text Placeholder 8"/>
          <p:cNvSpPr>
            <a:spLocks noGrp="1"/>
          </p:cNvSpPr>
          <p:nvPr>
            <p:ph type="body" sz="quarter" idx="10" hasCustomPrompt="1"/>
          </p:nvPr>
        </p:nvSpPr>
        <p:spPr>
          <a:xfrm>
            <a:off x="609600" y="5791200"/>
            <a:ext cx="89408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*Citations and references – Myriad Pro, 11pt</a:t>
            </a:r>
          </a:p>
        </p:txBody>
      </p:sp>
    </p:spTree>
    <p:extLst>
      <p:ext uri="{BB962C8B-B14F-4D97-AF65-F5344CB8AC3E}">
        <p14:creationId xmlns:p14="http://schemas.microsoft.com/office/powerpoint/2010/main" val="2810568528"/>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4" y="4406903"/>
            <a:ext cx="10363200" cy="1362076"/>
          </a:xfrm>
          <a:prstGeom prst="rect">
            <a:avLst/>
          </a:prstGeom>
        </p:spPr>
        <p:txBody>
          <a:bodyPr anchor="t"/>
          <a:lstStyle>
            <a:lvl1pPr algn="l">
              <a:lnSpc>
                <a:spcPts val="3800"/>
              </a:lnSpc>
              <a:defRPr sz="3600" b="1" cap="all" baseline="0">
                <a:solidFill>
                  <a:schemeClr val="tx1"/>
                </a:solidFill>
                <a:effectLst/>
              </a:defRPr>
            </a:lvl1pPr>
          </a:lstStyle>
          <a:p>
            <a:r>
              <a:rPr lang="en-US" dirty="0"/>
              <a:t>Section Header</a:t>
            </a:r>
            <a:br>
              <a:rPr lang="en-US" dirty="0"/>
            </a:br>
            <a:r>
              <a:rPr lang="en-US" dirty="0"/>
              <a:t>Myriad Pro, bold, shadow, 36pt </a:t>
            </a:r>
          </a:p>
        </p:txBody>
      </p:sp>
      <p:sp>
        <p:nvSpPr>
          <p:cNvPr id="3" name="Text Placeholder 2"/>
          <p:cNvSpPr>
            <a:spLocks noGrp="1"/>
          </p:cNvSpPr>
          <p:nvPr>
            <p:ph type="body" idx="1" hasCustomPrompt="1"/>
          </p:nvPr>
        </p:nvSpPr>
        <p:spPr>
          <a:xfrm>
            <a:off x="963084" y="2906713"/>
            <a:ext cx="10363200" cy="1500187"/>
          </a:xfrm>
          <a:prstGeom prst="rect">
            <a:avLst/>
          </a:prstGeom>
        </p:spPr>
        <p:txBody>
          <a:bodyPr anchor="b"/>
          <a:lstStyle>
            <a:lvl1pPr marL="0" indent="0">
              <a:lnSpc>
                <a:spcPts val="2200"/>
              </a:lnSpc>
              <a:buNone/>
              <a:defRPr sz="2000" baseline="0">
                <a:solidFill>
                  <a:schemeClr val="bg2"/>
                </a:solidFill>
              </a:defRPr>
            </a:lvl1pPr>
            <a:lvl2pPr marL="457182" indent="0">
              <a:buNone/>
              <a:defRPr sz="1800">
                <a:solidFill>
                  <a:schemeClr val="tx1">
                    <a:tint val="75000"/>
                  </a:schemeClr>
                </a:solidFill>
              </a:defRPr>
            </a:lvl2pPr>
            <a:lvl3pPr marL="914364" indent="0">
              <a:buNone/>
              <a:defRPr sz="1600">
                <a:solidFill>
                  <a:schemeClr val="tx1">
                    <a:tint val="75000"/>
                  </a:schemeClr>
                </a:solidFill>
              </a:defRPr>
            </a:lvl3pPr>
            <a:lvl4pPr marL="1371545" indent="0">
              <a:buNone/>
              <a:defRPr sz="1400">
                <a:solidFill>
                  <a:schemeClr val="tx1">
                    <a:tint val="75000"/>
                  </a:schemeClr>
                </a:solidFill>
              </a:defRPr>
            </a:lvl4pPr>
            <a:lvl5pPr marL="1828727" indent="0">
              <a:buNone/>
              <a:defRPr sz="1400">
                <a:solidFill>
                  <a:schemeClr val="tx1">
                    <a:tint val="75000"/>
                  </a:schemeClr>
                </a:solidFill>
              </a:defRPr>
            </a:lvl5pPr>
            <a:lvl6pPr marL="2285909" indent="0">
              <a:buNone/>
              <a:defRPr sz="1400">
                <a:solidFill>
                  <a:schemeClr val="tx1">
                    <a:tint val="75000"/>
                  </a:schemeClr>
                </a:solidFill>
              </a:defRPr>
            </a:lvl6pPr>
            <a:lvl7pPr marL="2743091" indent="0">
              <a:buNone/>
              <a:defRPr sz="1400">
                <a:solidFill>
                  <a:schemeClr val="tx1">
                    <a:tint val="75000"/>
                  </a:schemeClr>
                </a:solidFill>
              </a:defRPr>
            </a:lvl7pPr>
            <a:lvl8pPr marL="3200272" indent="0">
              <a:buNone/>
              <a:defRPr sz="1400">
                <a:solidFill>
                  <a:schemeClr val="tx1">
                    <a:tint val="75000"/>
                  </a:schemeClr>
                </a:solidFill>
              </a:defRPr>
            </a:lvl8pPr>
            <a:lvl9pPr marL="3657454" indent="0">
              <a:buNone/>
              <a:defRPr sz="1400">
                <a:solidFill>
                  <a:schemeClr val="tx1">
                    <a:tint val="75000"/>
                  </a:schemeClr>
                </a:solidFill>
              </a:defRPr>
            </a:lvl9pPr>
          </a:lstStyle>
          <a:p>
            <a:pPr lvl="0"/>
            <a:r>
              <a:rPr lang="en-US" dirty="0"/>
              <a:t>Subhead – Myriad Pro, 20pt</a:t>
            </a:r>
          </a:p>
        </p:txBody>
      </p:sp>
    </p:spTree>
    <p:extLst>
      <p:ext uri="{BB962C8B-B14F-4D97-AF65-F5344CB8AC3E}">
        <p14:creationId xmlns:p14="http://schemas.microsoft.com/office/powerpoint/2010/main" val="2236019508"/>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5" y="273052"/>
            <a:ext cx="4011084" cy="1162050"/>
          </a:xfrm>
          <a:prstGeom prst="rect">
            <a:avLst/>
          </a:prstGeom>
        </p:spPr>
        <p:txBody>
          <a:bodyPr anchor="b"/>
          <a:lstStyle>
            <a:lvl1pPr algn="l">
              <a:defRPr sz="2000" b="1" baseline="0">
                <a:solidFill>
                  <a:schemeClr val="tx1"/>
                </a:solidFill>
                <a:effectLst/>
              </a:defRPr>
            </a:lvl1pPr>
          </a:lstStyle>
          <a:p>
            <a:r>
              <a:rPr lang="en-US" dirty="0"/>
              <a:t>Header – Myriad Pro, bold, shadow, 20pt</a:t>
            </a:r>
          </a:p>
        </p:txBody>
      </p:sp>
      <p:sp>
        <p:nvSpPr>
          <p:cNvPr id="3" name="Content Placeholder 2"/>
          <p:cNvSpPr>
            <a:spLocks noGrp="1"/>
          </p:cNvSpPr>
          <p:nvPr>
            <p:ph idx="1" hasCustomPrompt="1"/>
          </p:nvPr>
        </p:nvSpPr>
        <p:spPr>
          <a:xfrm>
            <a:off x="4766733" y="273051"/>
            <a:ext cx="6815667" cy="5518150"/>
          </a:xfrm>
          <a:prstGeom prst="rect">
            <a:avLst/>
          </a:prstGeom>
        </p:spPr>
        <p:txBody>
          <a:bodyPr anchor="ctr" anchorCtr="0"/>
          <a:lstStyle>
            <a:lvl1pPr>
              <a:buClr>
                <a:schemeClr val="tx1"/>
              </a:buClr>
              <a:buSzPct val="70000"/>
              <a:buFont typeface="Wingdings" pitchFamily="2" charset="2"/>
              <a:buChar char="q"/>
              <a:defRPr sz="2400" b="1">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a:solidFill>
                  <a:schemeClr val="bg2"/>
                </a:solidFill>
              </a:defRPr>
            </a:lvl4pPr>
            <a:lvl5pPr>
              <a:buClr>
                <a:schemeClr val="tx1"/>
              </a:buClr>
              <a:buSzPct val="70000"/>
              <a:buFont typeface="Arial" pitchFamily="34" charset="0"/>
              <a:buChar char="•"/>
              <a:defRPr sz="1800">
                <a:solidFill>
                  <a:schemeClr val="bg2"/>
                </a:solidFill>
              </a:defRPr>
            </a:lvl5pPr>
            <a:lvl6pPr>
              <a:defRPr sz="2000"/>
            </a:lvl6pPr>
            <a:lvl7pPr>
              <a:defRPr sz="2000"/>
            </a:lvl7pPr>
            <a:lvl8pPr>
              <a:defRPr sz="2000"/>
            </a:lvl8pPr>
            <a:lvl9pPr>
              <a:defRPr sz="2000"/>
            </a:lvl9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4" name="Text Placeholder 3"/>
          <p:cNvSpPr>
            <a:spLocks noGrp="1"/>
          </p:cNvSpPr>
          <p:nvPr>
            <p:ph type="body" sz="half" idx="2" hasCustomPrompt="1"/>
          </p:nvPr>
        </p:nvSpPr>
        <p:spPr>
          <a:xfrm>
            <a:off x="609605" y="1435103"/>
            <a:ext cx="4011084" cy="4356100"/>
          </a:xfrm>
          <a:prstGeom prst="rect">
            <a:avLst/>
          </a:prstGeom>
        </p:spPr>
        <p:txBody>
          <a:bodyPr/>
          <a:lstStyle>
            <a:lvl1pPr marL="0" indent="0">
              <a:buNone/>
              <a:defRPr sz="1400" baseline="0">
                <a:solidFill>
                  <a:schemeClr val="bg2"/>
                </a:solidFill>
              </a:defRPr>
            </a:lvl1pPr>
            <a:lvl2pPr marL="457182" indent="0">
              <a:buNone/>
              <a:defRPr sz="1200"/>
            </a:lvl2pPr>
            <a:lvl3pPr marL="914364" indent="0">
              <a:buNone/>
              <a:defRPr sz="1000"/>
            </a:lvl3pPr>
            <a:lvl4pPr marL="1371545" indent="0">
              <a:buNone/>
              <a:defRPr sz="900"/>
            </a:lvl4pPr>
            <a:lvl5pPr marL="1828727" indent="0">
              <a:buNone/>
              <a:defRPr sz="900"/>
            </a:lvl5pPr>
            <a:lvl6pPr marL="2285909" indent="0">
              <a:buNone/>
              <a:defRPr sz="900"/>
            </a:lvl6pPr>
            <a:lvl7pPr marL="2743091" indent="0">
              <a:buNone/>
              <a:defRPr sz="900"/>
            </a:lvl7pPr>
            <a:lvl8pPr marL="3200272" indent="0">
              <a:buNone/>
              <a:defRPr sz="900"/>
            </a:lvl8pPr>
            <a:lvl9pPr marL="3657454" indent="0">
              <a:buNone/>
              <a:defRPr sz="900"/>
            </a:lvl9pPr>
          </a:lstStyle>
          <a:p>
            <a:pPr lvl="0"/>
            <a:r>
              <a:rPr lang="en-US" dirty="0"/>
              <a:t>Paragraph of type</a:t>
            </a:r>
          </a:p>
          <a:p>
            <a:pPr lvl="0"/>
            <a:r>
              <a:rPr lang="en-US" dirty="0"/>
              <a:t>Myriad Pro, 14pt</a:t>
            </a:r>
          </a:p>
        </p:txBody>
      </p:sp>
      <p:sp>
        <p:nvSpPr>
          <p:cNvPr id="7" name="Text Placeholder 8"/>
          <p:cNvSpPr>
            <a:spLocks noGrp="1"/>
          </p:cNvSpPr>
          <p:nvPr>
            <p:ph type="body" sz="quarter" idx="10" hasCustomPrompt="1"/>
          </p:nvPr>
        </p:nvSpPr>
        <p:spPr>
          <a:xfrm>
            <a:off x="609600" y="5791200"/>
            <a:ext cx="109728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*Citations and references – Myriad Pro, 11pt</a:t>
            </a:r>
          </a:p>
        </p:txBody>
      </p:sp>
    </p:spTree>
    <p:extLst>
      <p:ext uri="{BB962C8B-B14F-4D97-AF65-F5344CB8AC3E}">
        <p14:creationId xmlns:p14="http://schemas.microsoft.com/office/powerpoint/2010/main" val="2640326758"/>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89717" y="4800600"/>
            <a:ext cx="7315200" cy="566738"/>
          </a:xfrm>
          <a:prstGeom prst="rect">
            <a:avLst/>
          </a:prstGeom>
        </p:spPr>
        <p:txBody>
          <a:bodyPr anchor="b"/>
          <a:lstStyle>
            <a:lvl1pPr algn="l">
              <a:defRPr sz="2000" b="1" baseline="0">
                <a:solidFill>
                  <a:schemeClr val="tx1"/>
                </a:solidFill>
                <a:effectLst/>
              </a:defRPr>
            </a:lvl1pPr>
          </a:lstStyle>
          <a:p>
            <a:r>
              <a:rPr lang="en-US" dirty="0"/>
              <a:t>Photo Title – Myriad Pro, Bold, Shadow, 20pt</a:t>
            </a:r>
          </a:p>
        </p:txBody>
      </p:sp>
      <p:sp>
        <p:nvSpPr>
          <p:cNvPr id="3" name="Picture Placeholder 2"/>
          <p:cNvSpPr>
            <a:spLocks noGrp="1"/>
          </p:cNvSpPr>
          <p:nvPr>
            <p:ph type="pic" idx="1"/>
          </p:nvPr>
        </p:nvSpPr>
        <p:spPr>
          <a:xfrm>
            <a:off x="2389717" y="612775"/>
            <a:ext cx="7315200" cy="4114800"/>
          </a:xfrm>
          <a:prstGeom prst="rect">
            <a:avLst/>
          </a:prstGeom>
          <a:ln w="25400">
            <a:solidFill>
              <a:schemeClr val="bg2"/>
            </a:solidFill>
          </a:ln>
          <a:effectLst>
            <a:outerShdw blurRad="44450" dist="27940" dir="5400000" algn="ctr">
              <a:srgbClr val="000000">
                <a:alpha val="32000"/>
              </a:srgbClr>
            </a:outerShdw>
          </a:effectLst>
        </p:spPr>
        <p:txBody>
          <a:bodyPr/>
          <a:lstStyle>
            <a:lvl1pPr marL="0" indent="0">
              <a:buNone/>
              <a:defRPr sz="3200">
                <a:solidFill>
                  <a:schemeClr val="tx1"/>
                </a:solidFill>
                <a:effectLst/>
              </a:defRPr>
            </a:lvl1pPr>
            <a:lvl2pPr marL="457182" indent="0">
              <a:buNone/>
              <a:defRPr sz="2800"/>
            </a:lvl2pPr>
            <a:lvl3pPr marL="914364" indent="0">
              <a:buNone/>
              <a:defRPr sz="2400"/>
            </a:lvl3pPr>
            <a:lvl4pPr marL="1371545" indent="0">
              <a:buNone/>
              <a:defRPr sz="2000"/>
            </a:lvl4pPr>
            <a:lvl5pPr marL="1828727" indent="0">
              <a:buNone/>
              <a:defRPr sz="2000"/>
            </a:lvl5pPr>
            <a:lvl6pPr marL="2285909" indent="0">
              <a:buNone/>
              <a:defRPr sz="2000"/>
            </a:lvl6pPr>
            <a:lvl7pPr marL="2743091" indent="0">
              <a:buNone/>
              <a:defRPr sz="2000"/>
            </a:lvl7pPr>
            <a:lvl8pPr marL="3200272" indent="0">
              <a:buNone/>
              <a:defRPr sz="2000"/>
            </a:lvl8pPr>
            <a:lvl9pPr marL="3657454" indent="0">
              <a:buNone/>
              <a:defRPr sz="2000"/>
            </a:lvl9pPr>
          </a:lstStyle>
          <a:p>
            <a:r>
              <a:rPr lang="en-US"/>
              <a:t>Click icon to add picture</a:t>
            </a:r>
            <a:endParaRPr lang="en-US" dirty="0"/>
          </a:p>
        </p:txBody>
      </p:sp>
      <p:sp>
        <p:nvSpPr>
          <p:cNvPr id="4" name="Text Placeholder 3"/>
          <p:cNvSpPr>
            <a:spLocks noGrp="1"/>
          </p:cNvSpPr>
          <p:nvPr>
            <p:ph type="body" sz="half" idx="2" hasCustomPrompt="1"/>
          </p:nvPr>
        </p:nvSpPr>
        <p:spPr>
          <a:xfrm>
            <a:off x="2389717" y="5367338"/>
            <a:ext cx="7315200" cy="804862"/>
          </a:xfrm>
          <a:prstGeom prst="rect">
            <a:avLst/>
          </a:prstGeom>
        </p:spPr>
        <p:txBody>
          <a:bodyPr/>
          <a:lstStyle>
            <a:lvl1pPr marL="0" indent="0">
              <a:buNone/>
              <a:defRPr sz="1400" baseline="0">
                <a:solidFill>
                  <a:schemeClr val="bg2"/>
                </a:solidFill>
              </a:defRPr>
            </a:lvl1pPr>
            <a:lvl2pPr marL="457182" indent="0">
              <a:buNone/>
              <a:defRPr sz="1200"/>
            </a:lvl2pPr>
            <a:lvl3pPr marL="914364" indent="0">
              <a:buNone/>
              <a:defRPr sz="1000"/>
            </a:lvl3pPr>
            <a:lvl4pPr marL="1371545" indent="0">
              <a:buNone/>
              <a:defRPr sz="900"/>
            </a:lvl4pPr>
            <a:lvl5pPr marL="1828727" indent="0">
              <a:buNone/>
              <a:defRPr sz="900"/>
            </a:lvl5pPr>
            <a:lvl6pPr marL="2285909" indent="0">
              <a:buNone/>
              <a:defRPr sz="900"/>
            </a:lvl6pPr>
            <a:lvl7pPr marL="2743091" indent="0">
              <a:buNone/>
              <a:defRPr sz="900"/>
            </a:lvl7pPr>
            <a:lvl8pPr marL="3200272" indent="0">
              <a:buNone/>
              <a:defRPr sz="900"/>
            </a:lvl8pPr>
            <a:lvl9pPr marL="3657454" indent="0">
              <a:buNone/>
              <a:defRPr sz="900"/>
            </a:lvl9pPr>
          </a:lstStyle>
          <a:p>
            <a:pPr lvl="0"/>
            <a:r>
              <a:rPr lang="en-US" dirty="0"/>
              <a:t>Caption or credits for photo – Myriad Pro, 14pt</a:t>
            </a:r>
          </a:p>
        </p:txBody>
      </p:sp>
    </p:spTree>
    <p:extLst>
      <p:ext uri="{BB962C8B-B14F-4D97-AF65-F5344CB8AC3E}">
        <p14:creationId xmlns:p14="http://schemas.microsoft.com/office/powerpoint/2010/main" val="1491433238"/>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losing">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828800" y="1981200"/>
            <a:ext cx="8534400" cy="2057400"/>
          </a:xfrm>
          <a:prstGeom prst="rect">
            <a:avLst/>
          </a:prstGeom>
        </p:spPr>
        <p:txBody>
          <a:bodyPr/>
          <a:lstStyle>
            <a:lvl1pPr marL="0" indent="0" algn="ctr">
              <a:buNone/>
              <a:defRPr sz="2800" b="1" baseline="0">
                <a:solidFill>
                  <a:schemeClr val="bg2"/>
                </a:solidFill>
                <a:effectLst/>
              </a:defRPr>
            </a:lvl1pPr>
            <a:lvl2pPr marL="457182" indent="0" algn="ctr">
              <a:buNone/>
              <a:defRPr>
                <a:solidFill>
                  <a:schemeClr val="tx1">
                    <a:tint val="75000"/>
                  </a:schemeClr>
                </a:solidFill>
              </a:defRPr>
            </a:lvl2pPr>
            <a:lvl3pPr marL="914364"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1"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a:t>Closing– Myriad Pro, Bold, 28pt</a:t>
            </a:r>
          </a:p>
        </p:txBody>
      </p:sp>
      <p:sp>
        <p:nvSpPr>
          <p:cNvPr id="9" name="Rectangle 8"/>
          <p:cNvSpPr/>
          <p:nvPr userDrawn="1"/>
        </p:nvSpPr>
        <p:spPr>
          <a:xfrm>
            <a:off x="1828800" y="4343400"/>
            <a:ext cx="8534400" cy="292388"/>
          </a:xfrm>
          <a:prstGeom prst="rect">
            <a:avLst/>
          </a:prstGeom>
        </p:spPr>
        <p:txBody>
          <a:bodyPr wrap="square">
            <a:spAutoFit/>
          </a:bodyPr>
          <a:lstStyle/>
          <a:p>
            <a:pPr defTabSz="914364" fontAlgn="auto">
              <a:spcBef>
                <a:spcPts val="0"/>
              </a:spcBef>
              <a:spcAft>
                <a:spcPts val="0"/>
              </a:spcAft>
            </a:pPr>
            <a:r>
              <a:rPr lang="en-US" sz="1300" b="1" dirty="0">
                <a:solidFill>
                  <a:srgbClr val="FFFFFF"/>
                </a:solidFill>
                <a:latin typeface="Myriad Web Pro"/>
              </a:rPr>
              <a:t>For more information please contact Centers for Disease Control and Prevention</a:t>
            </a:r>
          </a:p>
        </p:txBody>
      </p:sp>
      <p:sp>
        <p:nvSpPr>
          <p:cNvPr id="11" name="Rectangle 10"/>
          <p:cNvSpPr/>
          <p:nvPr userDrawn="1"/>
        </p:nvSpPr>
        <p:spPr>
          <a:xfrm>
            <a:off x="1828800" y="4706038"/>
            <a:ext cx="7924800" cy="646331"/>
          </a:xfrm>
          <a:prstGeom prst="rect">
            <a:avLst/>
          </a:prstGeom>
        </p:spPr>
        <p:txBody>
          <a:bodyPr wrap="square">
            <a:spAutoFit/>
          </a:bodyPr>
          <a:lstStyle/>
          <a:p>
            <a:pPr defTabSz="914364" fontAlgn="auto">
              <a:spcBef>
                <a:spcPts val="0"/>
              </a:spcBef>
              <a:spcAft>
                <a:spcPts val="0"/>
              </a:spcAft>
            </a:pPr>
            <a:r>
              <a:rPr lang="en-US" sz="1200" dirty="0">
                <a:solidFill>
                  <a:srgbClr val="FFFFFF"/>
                </a:solidFill>
                <a:latin typeface="Myriad Web Pro"/>
              </a:rPr>
              <a:t>1600 Clifton Road NE, Atlanta, GA 30333</a:t>
            </a:r>
          </a:p>
          <a:p>
            <a:pPr defTabSz="914364" fontAlgn="auto">
              <a:spcBef>
                <a:spcPts val="0"/>
              </a:spcBef>
              <a:spcAft>
                <a:spcPts val="0"/>
              </a:spcAft>
            </a:pPr>
            <a:r>
              <a:rPr lang="en-US" sz="1200" dirty="0">
                <a:solidFill>
                  <a:srgbClr val="FFFFFF"/>
                </a:solidFill>
                <a:latin typeface="Myriad Web Pro"/>
              </a:rPr>
              <a:t>Telephone, 1-800-CDC-INFO (232-4636)/TTY: 1-888-232-6348</a:t>
            </a:r>
          </a:p>
          <a:p>
            <a:pPr defTabSz="914364" fontAlgn="auto">
              <a:spcBef>
                <a:spcPts val="0"/>
              </a:spcBef>
              <a:spcAft>
                <a:spcPts val="0"/>
              </a:spcAft>
            </a:pPr>
            <a:r>
              <a:rPr lang="en-US" sz="1200" dirty="0">
                <a:solidFill>
                  <a:srgbClr val="FFFFFF"/>
                </a:solidFill>
                <a:latin typeface="Myriad Web Pro"/>
              </a:rPr>
              <a:t>E-mail: cdcinfo@cdc.gov 	Web: www.cdc.gov</a:t>
            </a:r>
          </a:p>
        </p:txBody>
      </p:sp>
      <p:sp>
        <p:nvSpPr>
          <p:cNvPr id="10" name="Text Placeholder 5"/>
          <p:cNvSpPr>
            <a:spLocks noGrp="1"/>
          </p:cNvSpPr>
          <p:nvPr>
            <p:ph type="body" sz="quarter" idx="11" hasCustomPrompt="1"/>
          </p:nvPr>
        </p:nvSpPr>
        <p:spPr>
          <a:xfrm>
            <a:off x="3048000" y="6272784"/>
            <a:ext cx="6807200" cy="182880"/>
          </a:xfrm>
          <a:prstGeom prst="rect">
            <a:avLst/>
          </a:prstGeom>
        </p:spPr>
        <p:txBody>
          <a:bodyPr/>
          <a:lstStyle>
            <a:lvl1pPr>
              <a:buNone/>
              <a:defRPr sz="1000" baseline="0">
                <a:solidFill>
                  <a:schemeClr val="bg2"/>
                </a:solidFill>
              </a:defRPr>
            </a:lvl1pPr>
          </a:lstStyle>
          <a:p>
            <a:r>
              <a:rPr lang="en-US" dirty="0"/>
              <a:t>Place Descriptor Here</a:t>
            </a:r>
          </a:p>
        </p:txBody>
      </p:sp>
      <p:sp>
        <p:nvSpPr>
          <p:cNvPr id="12" name="Text Placeholder 6"/>
          <p:cNvSpPr>
            <a:spLocks noGrp="1"/>
          </p:cNvSpPr>
          <p:nvPr>
            <p:ph type="body" sz="quarter" idx="12" hasCustomPrompt="1"/>
          </p:nvPr>
        </p:nvSpPr>
        <p:spPr>
          <a:xfrm>
            <a:off x="3048000" y="6464808"/>
            <a:ext cx="6807200" cy="228600"/>
          </a:xfrm>
          <a:prstGeom prst="rect">
            <a:avLst/>
          </a:prstGeom>
        </p:spPr>
        <p:txBody>
          <a:bodyPr/>
          <a:lstStyle>
            <a:lvl1pPr>
              <a:buNone/>
              <a:defRPr sz="1000" baseline="0">
                <a:solidFill>
                  <a:schemeClr val="bg2"/>
                </a:solidFill>
              </a:defRPr>
            </a:lvl1pPr>
          </a:lstStyle>
          <a:p>
            <a:r>
              <a:rPr lang="en-US" dirty="0"/>
              <a:t>Place Descriptor Here</a:t>
            </a:r>
          </a:p>
        </p:txBody>
      </p:sp>
      <p:sp>
        <p:nvSpPr>
          <p:cNvPr id="7" name="Rectangle 6"/>
          <p:cNvSpPr/>
          <p:nvPr userDrawn="1"/>
        </p:nvSpPr>
        <p:spPr>
          <a:xfrm>
            <a:off x="1828800" y="5421869"/>
            <a:ext cx="7924800" cy="369332"/>
          </a:xfrm>
          <a:prstGeom prst="rect">
            <a:avLst/>
          </a:prstGeom>
        </p:spPr>
        <p:txBody>
          <a:bodyPr wrap="square">
            <a:spAutoFit/>
          </a:bodyPr>
          <a:lstStyle/>
          <a:p>
            <a:pPr defTabSz="914364" fontAlgn="auto">
              <a:spcBef>
                <a:spcPts val="0"/>
              </a:spcBef>
              <a:spcAft>
                <a:spcPts val="0"/>
              </a:spcAft>
            </a:pPr>
            <a:r>
              <a:rPr lang="en-US" sz="900" dirty="0">
                <a:solidFill>
                  <a:srgbClr val="FFFFFF"/>
                </a:solidFill>
                <a:latin typeface="Myriad Web Pro"/>
              </a:rPr>
              <a:t>The findings and conclusions in this report are those of the authors and do not necessarily represent the official position of the Centers for Disease Control and Prevention.</a:t>
            </a:r>
          </a:p>
        </p:txBody>
      </p:sp>
    </p:spTree>
    <p:extLst>
      <p:ext uri="{BB962C8B-B14F-4D97-AF65-F5344CB8AC3E}">
        <p14:creationId xmlns:p14="http://schemas.microsoft.com/office/powerpoint/2010/main" val="3658688813"/>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0" cy="1143000"/>
          </a:xfrm>
          <a:prstGeom prst="rect">
            <a:avLst/>
          </a:prstGeom>
        </p:spPr>
        <p:txBody>
          <a:bodyPr anchor="b" anchorCtr="0"/>
          <a:lstStyle>
            <a:lvl1pPr>
              <a:defRPr sz="2800" b="1" baseline="0">
                <a:effectLst>
                  <a:outerShdw blurRad="38100" dist="38100" dir="2700000" algn="tl">
                    <a:srgbClr val="000000">
                      <a:alpha val="43137"/>
                    </a:srgbClr>
                  </a:outerShdw>
                </a:effectLst>
              </a:defRPr>
            </a:lvl1pPr>
          </a:lstStyle>
          <a:p>
            <a:r>
              <a:rPr lang="en-US" dirty="0"/>
              <a:t>Header – Myriad Pro, Bold, Shadow, 28pt</a:t>
            </a:r>
          </a:p>
        </p:txBody>
      </p:sp>
      <p:sp>
        <p:nvSpPr>
          <p:cNvPr id="3" name="Content Placeholder 2"/>
          <p:cNvSpPr>
            <a:spLocks noGrp="1"/>
          </p:cNvSpPr>
          <p:nvPr>
            <p:ph sz="half" idx="1" hasCustomPrompt="1"/>
          </p:nvPr>
        </p:nvSpPr>
        <p:spPr>
          <a:xfrm>
            <a:off x="609600" y="1600201"/>
            <a:ext cx="5384800" cy="4525963"/>
          </a:xfrm>
          <a:prstGeom prst="rect">
            <a:avLst/>
          </a:prstGeom>
        </p:spPr>
        <p:txBody>
          <a:bodyPr/>
          <a:lstStyle>
            <a:lvl1pPr>
              <a:buClr>
                <a:schemeClr val="tx1"/>
              </a:buClr>
              <a:buSzPct val="70000"/>
              <a:buFont typeface="Wingdings" pitchFamily="2" charset="2"/>
              <a:buChar char="q"/>
              <a:defRPr sz="2400" b="1">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a:solidFill>
                  <a:schemeClr val="bg2"/>
                </a:solidFill>
              </a:defRPr>
            </a:lvl4pPr>
            <a:lvl5pPr>
              <a:buClr>
                <a:schemeClr val="tx1"/>
              </a:buClr>
              <a:buSzPct val="70000"/>
              <a:buFont typeface="Arial" pitchFamily="34" charset="0"/>
              <a:buChar char="•"/>
              <a:defRPr sz="1800">
                <a:solidFill>
                  <a:schemeClr val="bg2"/>
                </a:solidFill>
              </a:defRPr>
            </a:lvl5pPr>
            <a:lvl6pPr>
              <a:defRPr sz="1800"/>
            </a:lvl6pPr>
            <a:lvl7pPr>
              <a:defRPr sz="1800"/>
            </a:lvl7pPr>
            <a:lvl8pPr>
              <a:defRPr sz="1800"/>
            </a:lvl8pPr>
            <a:lvl9pPr>
              <a:defRPr sz="1800"/>
            </a:lvl9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4" name="Content Placeholder 3"/>
          <p:cNvSpPr>
            <a:spLocks noGrp="1"/>
          </p:cNvSpPr>
          <p:nvPr>
            <p:ph sz="half" idx="2" hasCustomPrompt="1"/>
          </p:nvPr>
        </p:nvSpPr>
        <p:spPr>
          <a:xfrm>
            <a:off x="6197600" y="1600201"/>
            <a:ext cx="5384800" cy="4525963"/>
          </a:xfrm>
          <a:prstGeom prst="rect">
            <a:avLst/>
          </a:prstGeom>
        </p:spPr>
        <p:txBody>
          <a:bodyPr/>
          <a:lstStyle>
            <a:lvl1pPr>
              <a:buClr>
                <a:schemeClr val="tx1"/>
              </a:buClr>
              <a:buSzPct val="70000"/>
              <a:buFont typeface="Wingdings" pitchFamily="2" charset="2"/>
              <a:buChar char="q"/>
              <a:defRPr sz="2400" b="1">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a:solidFill>
                  <a:schemeClr val="bg2"/>
                </a:solidFill>
              </a:defRPr>
            </a:lvl4pPr>
            <a:lvl5pPr>
              <a:buClr>
                <a:schemeClr val="tx1"/>
              </a:buClr>
              <a:buSzPct val="70000"/>
              <a:buFont typeface="Arial" pitchFamily="34" charset="0"/>
              <a:buChar char="•"/>
              <a:defRPr sz="1800">
                <a:solidFill>
                  <a:schemeClr val="bg2"/>
                </a:solidFill>
              </a:defRPr>
            </a:lvl5pPr>
            <a:lvl6pPr>
              <a:defRPr sz="1800"/>
            </a:lvl6pPr>
            <a:lvl7pPr>
              <a:defRPr sz="1800"/>
            </a:lvl7pPr>
            <a:lvl8pPr>
              <a:defRPr sz="1800"/>
            </a:lvl8pPr>
            <a:lvl9pPr>
              <a:defRPr sz="1800"/>
            </a:lvl9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7" name="Text Placeholder 8"/>
          <p:cNvSpPr>
            <a:spLocks noGrp="1"/>
          </p:cNvSpPr>
          <p:nvPr>
            <p:ph type="body" sz="quarter" idx="10" hasCustomPrompt="1"/>
          </p:nvPr>
        </p:nvSpPr>
        <p:spPr>
          <a:xfrm>
            <a:off x="609600" y="5943600"/>
            <a:ext cx="109728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*Citations and references – Myriad Pro, 11pt</a:t>
            </a:r>
          </a:p>
        </p:txBody>
      </p:sp>
    </p:spTree>
    <p:extLst>
      <p:ext uri="{BB962C8B-B14F-4D97-AF65-F5344CB8AC3E}">
        <p14:creationId xmlns:p14="http://schemas.microsoft.com/office/powerpoint/2010/main" val="2555887499"/>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0" cy="1143000"/>
          </a:xfrm>
          <a:prstGeom prst="rect">
            <a:avLst/>
          </a:prstGeom>
        </p:spPr>
        <p:txBody>
          <a:bodyPr anchor="b" anchorCtr="0"/>
          <a:lstStyle>
            <a:lvl1pPr>
              <a:lnSpc>
                <a:spcPts val="3000"/>
              </a:lnSpc>
              <a:defRPr sz="2800" b="1" baseline="0">
                <a:solidFill>
                  <a:schemeClr val="tx1"/>
                </a:solidFill>
                <a:effectLst/>
              </a:defRPr>
            </a:lvl1pPr>
          </a:lstStyle>
          <a:p>
            <a:r>
              <a:rPr lang="en-US" dirty="0"/>
              <a:t>Headline – Myriad Pro, Bold, Shadow, 28pt</a:t>
            </a:r>
          </a:p>
        </p:txBody>
      </p:sp>
      <p:sp>
        <p:nvSpPr>
          <p:cNvPr id="3" name="Content Placeholder 2"/>
          <p:cNvSpPr>
            <a:spLocks noGrp="1"/>
          </p:cNvSpPr>
          <p:nvPr>
            <p:ph idx="1" hasCustomPrompt="1"/>
          </p:nvPr>
        </p:nvSpPr>
        <p:spPr>
          <a:xfrm>
            <a:off x="609600" y="1600201"/>
            <a:ext cx="109728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7" name="Text Placeholder 8"/>
          <p:cNvSpPr>
            <a:spLocks noGrp="1"/>
          </p:cNvSpPr>
          <p:nvPr>
            <p:ph type="body" sz="quarter" idx="10" hasCustomPrompt="1"/>
          </p:nvPr>
        </p:nvSpPr>
        <p:spPr>
          <a:xfrm>
            <a:off x="609600" y="5791200"/>
            <a:ext cx="109728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*Citations and references – Myriad Pro, 11pt</a:t>
            </a:r>
          </a:p>
        </p:txBody>
      </p:sp>
    </p:spTree>
    <p:extLst>
      <p:ext uri="{BB962C8B-B14F-4D97-AF65-F5344CB8AC3E}">
        <p14:creationId xmlns:p14="http://schemas.microsoft.com/office/powerpoint/2010/main" val="2353907789"/>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609600" y="1981200"/>
            <a:ext cx="10972800" cy="1676400"/>
          </a:xfrm>
          <a:prstGeom prst="rect">
            <a:avLst/>
          </a:prstGeom>
        </p:spPr>
        <p:txBody>
          <a:bodyPr/>
          <a:lstStyle>
            <a:lvl1pPr>
              <a:lnSpc>
                <a:spcPts val="3000"/>
              </a:lnSpc>
              <a:defRPr sz="2800" b="1" baseline="0">
                <a:solidFill>
                  <a:schemeClr val="tx1"/>
                </a:solidFill>
                <a:effectLst/>
              </a:defRPr>
            </a:lvl1pPr>
          </a:lstStyle>
          <a:p>
            <a:r>
              <a:rPr lang="en-US" dirty="0"/>
              <a:t>Title of Presentation – Myriad Pro</a:t>
            </a:r>
            <a:br>
              <a:rPr lang="en-US" dirty="0"/>
            </a:br>
            <a:r>
              <a:rPr lang="en-US" dirty="0"/>
              <a:t> Bold, Shadow 28pt</a:t>
            </a:r>
          </a:p>
        </p:txBody>
      </p:sp>
      <p:sp>
        <p:nvSpPr>
          <p:cNvPr id="5" name="Subtitle 2"/>
          <p:cNvSpPr>
            <a:spLocks noGrp="1"/>
          </p:cNvSpPr>
          <p:nvPr>
            <p:ph type="subTitle" idx="1" hasCustomPrompt="1"/>
          </p:nvPr>
        </p:nvSpPr>
        <p:spPr>
          <a:xfrm>
            <a:off x="1828800" y="3886200"/>
            <a:ext cx="85344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Presenters Name – Myriad Pro, Bold, 20pt</a:t>
            </a:r>
          </a:p>
        </p:txBody>
      </p:sp>
      <p:sp>
        <p:nvSpPr>
          <p:cNvPr id="9" name="Text Placeholder 8"/>
          <p:cNvSpPr>
            <a:spLocks noGrp="1"/>
          </p:cNvSpPr>
          <p:nvPr>
            <p:ph type="body" sz="quarter" idx="10" hasCustomPrompt="1"/>
          </p:nvPr>
        </p:nvSpPr>
        <p:spPr>
          <a:xfrm>
            <a:off x="1828800" y="4267200"/>
            <a:ext cx="85344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a:t>Title of Presenter –Myriad Pro, 18pt</a:t>
            </a:r>
          </a:p>
          <a:p>
            <a:pPr lvl="0"/>
            <a:endParaRPr lang="en-US" sz="1800" dirty="0"/>
          </a:p>
          <a:p>
            <a:pPr lvl="0"/>
            <a:r>
              <a:rPr lang="en-US" sz="1800" dirty="0"/>
              <a:t>Title of Event</a:t>
            </a:r>
          </a:p>
          <a:p>
            <a:pPr lvl="0"/>
            <a:r>
              <a:rPr lang="en-US" sz="1800" dirty="0"/>
              <a:t>Date of Event</a:t>
            </a:r>
            <a:endParaRPr lang="en-US" dirty="0"/>
          </a:p>
        </p:txBody>
      </p:sp>
      <p:sp>
        <p:nvSpPr>
          <p:cNvPr id="6" name="Text Placeholder 5"/>
          <p:cNvSpPr>
            <a:spLocks noGrp="1"/>
          </p:cNvSpPr>
          <p:nvPr userDrawn="1">
            <p:ph type="body" sz="quarter" idx="11" hasCustomPrompt="1"/>
          </p:nvPr>
        </p:nvSpPr>
        <p:spPr>
          <a:xfrm>
            <a:off x="3048000" y="6272784"/>
            <a:ext cx="6807200" cy="182880"/>
          </a:xfrm>
          <a:prstGeom prst="rect">
            <a:avLst/>
          </a:prstGeom>
        </p:spPr>
        <p:txBody>
          <a:bodyPr/>
          <a:lstStyle>
            <a:lvl1pPr>
              <a:buNone/>
              <a:defRPr sz="1000" baseline="0">
                <a:solidFill>
                  <a:schemeClr val="bg2"/>
                </a:solidFill>
              </a:defRPr>
            </a:lvl1pPr>
          </a:lstStyle>
          <a:p>
            <a:r>
              <a:rPr lang="en-US" dirty="0"/>
              <a:t>Place Descriptor Here</a:t>
            </a:r>
          </a:p>
        </p:txBody>
      </p:sp>
      <p:sp>
        <p:nvSpPr>
          <p:cNvPr id="7" name="Text Placeholder 6"/>
          <p:cNvSpPr>
            <a:spLocks noGrp="1"/>
          </p:cNvSpPr>
          <p:nvPr userDrawn="1">
            <p:ph type="body" sz="quarter" idx="12" hasCustomPrompt="1"/>
          </p:nvPr>
        </p:nvSpPr>
        <p:spPr>
          <a:xfrm>
            <a:off x="3048000" y="6464808"/>
            <a:ext cx="6807200" cy="228600"/>
          </a:xfrm>
          <a:prstGeom prst="rect">
            <a:avLst/>
          </a:prstGeom>
        </p:spPr>
        <p:txBody>
          <a:bodyPr/>
          <a:lstStyle>
            <a:lvl1pPr>
              <a:buNone/>
              <a:defRPr sz="1000" baseline="0">
                <a:solidFill>
                  <a:schemeClr val="bg2"/>
                </a:solidFill>
              </a:defRPr>
            </a:lvl1pPr>
          </a:lstStyle>
          <a:p>
            <a:r>
              <a:rPr lang="en-US" dirty="0"/>
              <a:t>Place Descriptor Here</a:t>
            </a:r>
          </a:p>
        </p:txBody>
      </p:sp>
    </p:spTree>
    <p:extLst>
      <p:ext uri="{BB962C8B-B14F-4D97-AF65-F5344CB8AC3E}">
        <p14:creationId xmlns:p14="http://schemas.microsoft.com/office/powerpoint/2010/main" val="3958233112"/>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0" cy="1143000"/>
          </a:xfrm>
          <a:prstGeom prst="rect">
            <a:avLst/>
          </a:prstGeom>
        </p:spPr>
        <p:txBody>
          <a:bodyPr anchor="b" anchorCtr="0"/>
          <a:lstStyle>
            <a:lvl1pPr>
              <a:lnSpc>
                <a:spcPts val="3000"/>
              </a:lnSpc>
              <a:defRPr sz="2800" b="1" baseline="0">
                <a:solidFill>
                  <a:schemeClr val="tx1"/>
                </a:solidFill>
                <a:effectLst/>
              </a:defRPr>
            </a:lvl1pPr>
          </a:lstStyle>
          <a:p>
            <a:r>
              <a:rPr lang="en-US" dirty="0"/>
              <a:t>Headline – Myriad Pro, Bold, Shadow, 28pt</a:t>
            </a:r>
          </a:p>
        </p:txBody>
      </p:sp>
      <p:sp>
        <p:nvSpPr>
          <p:cNvPr id="3" name="Content Placeholder 2"/>
          <p:cNvSpPr>
            <a:spLocks noGrp="1"/>
          </p:cNvSpPr>
          <p:nvPr>
            <p:ph idx="1" hasCustomPrompt="1"/>
          </p:nvPr>
        </p:nvSpPr>
        <p:spPr>
          <a:xfrm>
            <a:off x="609600" y="1600201"/>
            <a:ext cx="109728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7" name="Text Placeholder 8"/>
          <p:cNvSpPr>
            <a:spLocks noGrp="1"/>
          </p:cNvSpPr>
          <p:nvPr>
            <p:ph type="body" sz="quarter" idx="10" hasCustomPrompt="1"/>
          </p:nvPr>
        </p:nvSpPr>
        <p:spPr>
          <a:xfrm>
            <a:off x="609600" y="5791200"/>
            <a:ext cx="109728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*Citations and references – Myriad Pro, 11pt</a:t>
            </a:r>
          </a:p>
        </p:txBody>
      </p:sp>
    </p:spTree>
    <p:extLst>
      <p:ext uri="{BB962C8B-B14F-4D97-AF65-F5344CB8AC3E}">
        <p14:creationId xmlns:p14="http://schemas.microsoft.com/office/powerpoint/2010/main" val="2694613329"/>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ata Slide (for content heavy tables and chart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0" cy="1143000"/>
          </a:xfrm>
          <a:prstGeom prst="rect">
            <a:avLst/>
          </a:prstGeom>
        </p:spPr>
        <p:txBody>
          <a:bodyPr anchor="b" anchorCtr="0"/>
          <a:lstStyle>
            <a:lvl1pPr>
              <a:lnSpc>
                <a:spcPts val="3000"/>
              </a:lnSpc>
              <a:defRPr sz="2800" b="1" baseline="0">
                <a:solidFill>
                  <a:schemeClr val="tx1"/>
                </a:solidFill>
                <a:effectLst/>
              </a:defRPr>
            </a:lvl1pPr>
          </a:lstStyle>
          <a:p>
            <a:r>
              <a:rPr lang="en-US" dirty="0"/>
              <a:t>Headline – Myriad Pro, Bold, Shadow, 28pt</a:t>
            </a:r>
          </a:p>
        </p:txBody>
      </p:sp>
      <p:sp>
        <p:nvSpPr>
          <p:cNvPr id="3" name="Content Placeholder 2"/>
          <p:cNvSpPr>
            <a:spLocks noGrp="1"/>
          </p:cNvSpPr>
          <p:nvPr>
            <p:ph idx="1" hasCustomPrompt="1"/>
          </p:nvPr>
        </p:nvSpPr>
        <p:spPr>
          <a:xfrm>
            <a:off x="609600" y="1600201"/>
            <a:ext cx="109728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7" name="Text Placeholder 8"/>
          <p:cNvSpPr>
            <a:spLocks noGrp="1"/>
          </p:cNvSpPr>
          <p:nvPr>
            <p:ph type="body" sz="quarter" idx="10" hasCustomPrompt="1"/>
          </p:nvPr>
        </p:nvSpPr>
        <p:spPr>
          <a:xfrm>
            <a:off x="609600" y="5791200"/>
            <a:ext cx="109728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*Citations and references – Myriad Pro, 11pt</a:t>
            </a:r>
          </a:p>
        </p:txBody>
      </p:sp>
    </p:spTree>
    <p:extLst>
      <p:ext uri="{BB962C8B-B14F-4D97-AF65-F5344CB8AC3E}">
        <p14:creationId xmlns:p14="http://schemas.microsoft.com/office/powerpoint/2010/main" val="2727954388"/>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Badg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1828800" y="3886200"/>
            <a:ext cx="85344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Presenters Name – Myriad Pro, Bold, 20pt</a:t>
            </a:r>
          </a:p>
        </p:txBody>
      </p:sp>
      <p:sp>
        <p:nvSpPr>
          <p:cNvPr id="9" name="Text Placeholder 8"/>
          <p:cNvSpPr>
            <a:spLocks noGrp="1"/>
          </p:cNvSpPr>
          <p:nvPr>
            <p:ph type="body" sz="quarter" idx="10" hasCustomPrompt="1"/>
          </p:nvPr>
        </p:nvSpPr>
        <p:spPr>
          <a:xfrm>
            <a:off x="1828800" y="4267200"/>
            <a:ext cx="85344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a:t>Title of Presenter –Myriad Pro, 18pt</a:t>
            </a:r>
          </a:p>
          <a:p>
            <a:pPr lvl="0"/>
            <a:endParaRPr lang="en-US" sz="1800" dirty="0"/>
          </a:p>
          <a:p>
            <a:pPr lvl="0"/>
            <a:r>
              <a:rPr lang="en-US" sz="1800" dirty="0"/>
              <a:t>Title of Event</a:t>
            </a:r>
          </a:p>
          <a:p>
            <a:pPr lvl="0"/>
            <a:r>
              <a:rPr lang="en-US" sz="1800" dirty="0"/>
              <a:t>Date of Event</a:t>
            </a:r>
            <a:endParaRPr lang="en-US" dirty="0"/>
          </a:p>
        </p:txBody>
      </p:sp>
      <p:sp>
        <p:nvSpPr>
          <p:cNvPr id="11" name="Title 1"/>
          <p:cNvSpPr>
            <a:spLocks noGrp="1"/>
          </p:cNvSpPr>
          <p:nvPr>
            <p:ph type="title" hasCustomPrompt="1"/>
          </p:nvPr>
        </p:nvSpPr>
        <p:spPr>
          <a:xfrm>
            <a:off x="609600" y="1981200"/>
            <a:ext cx="10972800" cy="1676400"/>
          </a:xfrm>
          <a:prstGeom prst="rect">
            <a:avLst/>
          </a:prstGeom>
        </p:spPr>
        <p:txBody>
          <a:bodyPr/>
          <a:lstStyle>
            <a:lvl1pPr>
              <a:lnSpc>
                <a:spcPts val="3000"/>
              </a:lnSpc>
              <a:defRPr sz="2800" b="1" baseline="0">
                <a:solidFill>
                  <a:schemeClr val="tx1"/>
                </a:solidFill>
                <a:effectLst/>
              </a:defRPr>
            </a:lvl1pPr>
          </a:lstStyle>
          <a:p>
            <a:r>
              <a:rPr lang="en-US" dirty="0"/>
              <a:t>Title of Presentation – Myriad Pro</a:t>
            </a:r>
            <a:br>
              <a:rPr lang="en-US" dirty="0"/>
            </a:br>
            <a:r>
              <a:rPr lang="en-US" dirty="0"/>
              <a:t> Bold, Shadow 28pt</a:t>
            </a:r>
          </a:p>
        </p:txBody>
      </p:sp>
    </p:spTree>
    <p:extLst>
      <p:ext uri="{BB962C8B-B14F-4D97-AF65-F5344CB8AC3E}">
        <p14:creationId xmlns:p14="http://schemas.microsoft.com/office/powerpoint/2010/main" val="3999436780"/>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asic Content Badg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0" cy="1143000"/>
          </a:xfrm>
          <a:prstGeom prst="rect">
            <a:avLst/>
          </a:prstGeom>
        </p:spPr>
        <p:txBody>
          <a:bodyPr anchor="b" anchorCtr="0"/>
          <a:lstStyle>
            <a:lvl1pPr>
              <a:lnSpc>
                <a:spcPts val="3000"/>
              </a:lnSpc>
              <a:defRPr sz="2800" b="1" baseline="0">
                <a:solidFill>
                  <a:schemeClr val="tx1"/>
                </a:solidFill>
                <a:effectLst/>
              </a:defRPr>
            </a:lvl1pPr>
          </a:lstStyle>
          <a:p>
            <a:r>
              <a:rPr lang="en-US" dirty="0"/>
              <a:t>Headline – Myriad Pro, Bold, Shadow, 28pt</a:t>
            </a:r>
          </a:p>
        </p:txBody>
      </p:sp>
      <p:sp>
        <p:nvSpPr>
          <p:cNvPr id="3" name="Content Placeholder 2"/>
          <p:cNvSpPr>
            <a:spLocks noGrp="1"/>
          </p:cNvSpPr>
          <p:nvPr>
            <p:ph idx="1" hasCustomPrompt="1"/>
          </p:nvPr>
        </p:nvSpPr>
        <p:spPr>
          <a:xfrm>
            <a:off x="609600" y="1600201"/>
            <a:ext cx="109728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7" name="Text Placeholder 8"/>
          <p:cNvSpPr>
            <a:spLocks noGrp="1"/>
          </p:cNvSpPr>
          <p:nvPr>
            <p:ph type="body" sz="quarter" idx="10" hasCustomPrompt="1"/>
          </p:nvPr>
        </p:nvSpPr>
        <p:spPr>
          <a:xfrm>
            <a:off x="609600" y="5791200"/>
            <a:ext cx="89408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*Citations and references – Myriad Pro, 11pt</a:t>
            </a:r>
          </a:p>
        </p:txBody>
      </p:sp>
    </p:spTree>
    <p:extLst>
      <p:ext uri="{BB962C8B-B14F-4D97-AF65-F5344CB8AC3E}">
        <p14:creationId xmlns:p14="http://schemas.microsoft.com/office/powerpoint/2010/main" val="430664259"/>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4" y="4406901"/>
            <a:ext cx="10363200" cy="1362075"/>
          </a:xfrm>
          <a:prstGeom prst="rect">
            <a:avLst/>
          </a:prstGeom>
        </p:spPr>
        <p:txBody>
          <a:bodyPr anchor="t"/>
          <a:lstStyle>
            <a:lvl1pPr algn="l">
              <a:lnSpc>
                <a:spcPts val="3800"/>
              </a:lnSpc>
              <a:defRPr sz="3600" b="1" cap="all" baseline="0">
                <a:solidFill>
                  <a:schemeClr val="tx1"/>
                </a:solidFill>
                <a:effectLst/>
              </a:defRPr>
            </a:lvl1pPr>
          </a:lstStyle>
          <a:p>
            <a:r>
              <a:rPr lang="en-US" dirty="0"/>
              <a:t>Section Header</a:t>
            </a:r>
            <a:br>
              <a:rPr lang="en-US" dirty="0"/>
            </a:br>
            <a:r>
              <a:rPr lang="en-US" dirty="0"/>
              <a:t>Myriad Pro, bold, shadow, 36pt </a:t>
            </a:r>
          </a:p>
        </p:txBody>
      </p:sp>
      <p:sp>
        <p:nvSpPr>
          <p:cNvPr id="3" name="Text Placeholder 2"/>
          <p:cNvSpPr>
            <a:spLocks noGrp="1"/>
          </p:cNvSpPr>
          <p:nvPr>
            <p:ph type="body" idx="1" hasCustomPrompt="1"/>
          </p:nvPr>
        </p:nvSpPr>
        <p:spPr>
          <a:xfrm>
            <a:off x="963084" y="2906713"/>
            <a:ext cx="10363200" cy="1500187"/>
          </a:xfrm>
          <a:prstGeom prst="rect">
            <a:avLst/>
          </a:prstGeom>
        </p:spPr>
        <p:txBody>
          <a:bodyPr anchor="b"/>
          <a:lstStyle>
            <a:lvl1pPr marL="0" indent="0">
              <a:lnSpc>
                <a:spcPts val="2200"/>
              </a:lnSpc>
              <a:buNone/>
              <a:defRPr sz="2000" baseline="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Subhead – Myriad Pro, 20pt</a:t>
            </a:r>
          </a:p>
        </p:txBody>
      </p:sp>
    </p:spTree>
    <p:extLst>
      <p:ext uri="{BB962C8B-B14F-4D97-AF65-F5344CB8AC3E}">
        <p14:creationId xmlns:p14="http://schemas.microsoft.com/office/powerpoint/2010/main" val="472053048"/>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1" y="273050"/>
            <a:ext cx="4011084" cy="1162050"/>
          </a:xfrm>
          <a:prstGeom prst="rect">
            <a:avLst/>
          </a:prstGeom>
        </p:spPr>
        <p:txBody>
          <a:bodyPr anchor="b"/>
          <a:lstStyle>
            <a:lvl1pPr algn="l">
              <a:defRPr sz="2000" b="1" baseline="0">
                <a:solidFill>
                  <a:schemeClr val="tx1"/>
                </a:solidFill>
                <a:effectLst/>
              </a:defRPr>
            </a:lvl1pPr>
          </a:lstStyle>
          <a:p>
            <a:r>
              <a:rPr lang="en-US" dirty="0"/>
              <a:t>Header – Myriad Pro, bold, shadow, 20pt</a:t>
            </a:r>
          </a:p>
        </p:txBody>
      </p:sp>
      <p:sp>
        <p:nvSpPr>
          <p:cNvPr id="3" name="Content Placeholder 2"/>
          <p:cNvSpPr>
            <a:spLocks noGrp="1"/>
          </p:cNvSpPr>
          <p:nvPr>
            <p:ph idx="1" hasCustomPrompt="1"/>
          </p:nvPr>
        </p:nvSpPr>
        <p:spPr>
          <a:xfrm>
            <a:off x="4766733" y="273051"/>
            <a:ext cx="6815667" cy="5518150"/>
          </a:xfrm>
          <a:prstGeom prst="rect">
            <a:avLst/>
          </a:prstGeom>
        </p:spPr>
        <p:txBody>
          <a:bodyPr anchor="ctr" anchorCtr="0"/>
          <a:lstStyle>
            <a:lvl1pPr>
              <a:buClr>
                <a:schemeClr val="tx1"/>
              </a:buClr>
              <a:buSzPct val="70000"/>
              <a:buFont typeface="Wingdings" pitchFamily="2" charset="2"/>
              <a:buChar char="q"/>
              <a:defRPr sz="2400" b="1">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a:solidFill>
                  <a:schemeClr val="bg2"/>
                </a:solidFill>
              </a:defRPr>
            </a:lvl4pPr>
            <a:lvl5pPr>
              <a:buClr>
                <a:schemeClr val="tx1"/>
              </a:buClr>
              <a:buSzPct val="70000"/>
              <a:buFont typeface="Arial" pitchFamily="34" charset="0"/>
              <a:buChar char="•"/>
              <a:defRPr sz="1800">
                <a:solidFill>
                  <a:schemeClr val="bg2"/>
                </a:solidFill>
              </a:defRPr>
            </a:lvl5pPr>
            <a:lvl6pPr>
              <a:defRPr sz="2000"/>
            </a:lvl6pPr>
            <a:lvl7pPr>
              <a:defRPr sz="2000"/>
            </a:lvl7pPr>
            <a:lvl8pPr>
              <a:defRPr sz="2000"/>
            </a:lvl8pPr>
            <a:lvl9pPr>
              <a:defRPr sz="2000"/>
            </a:lvl9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4" name="Text Placeholder 3"/>
          <p:cNvSpPr>
            <a:spLocks noGrp="1"/>
          </p:cNvSpPr>
          <p:nvPr>
            <p:ph type="body" sz="half" idx="2" hasCustomPrompt="1"/>
          </p:nvPr>
        </p:nvSpPr>
        <p:spPr>
          <a:xfrm>
            <a:off x="609601" y="1435102"/>
            <a:ext cx="4011084" cy="4356099"/>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Paragraph of type</a:t>
            </a:r>
          </a:p>
          <a:p>
            <a:pPr lvl="0"/>
            <a:r>
              <a:rPr lang="en-US" dirty="0"/>
              <a:t>Myriad Pro, 14pt</a:t>
            </a:r>
          </a:p>
        </p:txBody>
      </p:sp>
      <p:sp>
        <p:nvSpPr>
          <p:cNvPr id="7" name="Text Placeholder 8"/>
          <p:cNvSpPr>
            <a:spLocks noGrp="1"/>
          </p:cNvSpPr>
          <p:nvPr>
            <p:ph type="body" sz="quarter" idx="10" hasCustomPrompt="1"/>
          </p:nvPr>
        </p:nvSpPr>
        <p:spPr>
          <a:xfrm>
            <a:off x="609600" y="5791200"/>
            <a:ext cx="109728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*Citations and references – Myriad Pro, 11pt</a:t>
            </a:r>
          </a:p>
        </p:txBody>
      </p:sp>
    </p:spTree>
    <p:extLst>
      <p:ext uri="{BB962C8B-B14F-4D97-AF65-F5344CB8AC3E}">
        <p14:creationId xmlns:p14="http://schemas.microsoft.com/office/powerpoint/2010/main" val="3047408112"/>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89717" y="4800600"/>
            <a:ext cx="7315200" cy="566738"/>
          </a:xfrm>
          <a:prstGeom prst="rect">
            <a:avLst/>
          </a:prstGeom>
        </p:spPr>
        <p:txBody>
          <a:bodyPr anchor="b"/>
          <a:lstStyle>
            <a:lvl1pPr algn="l">
              <a:defRPr sz="2000" b="1" baseline="0">
                <a:solidFill>
                  <a:schemeClr val="tx1"/>
                </a:solidFill>
                <a:effectLst/>
              </a:defRPr>
            </a:lvl1pPr>
          </a:lstStyle>
          <a:p>
            <a:r>
              <a:rPr lang="en-US" dirty="0"/>
              <a:t>Photo Title – Myriad Pro, Bold, Shadow, 20pt</a:t>
            </a:r>
          </a:p>
        </p:txBody>
      </p:sp>
      <p:sp>
        <p:nvSpPr>
          <p:cNvPr id="3" name="Picture Placeholder 2"/>
          <p:cNvSpPr>
            <a:spLocks noGrp="1"/>
          </p:cNvSpPr>
          <p:nvPr>
            <p:ph type="pic" idx="1"/>
          </p:nvPr>
        </p:nvSpPr>
        <p:spPr>
          <a:xfrm>
            <a:off x="2389717" y="612775"/>
            <a:ext cx="7315200" cy="4114800"/>
          </a:xfrm>
          <a:prstGeom prst="rect">
            <a:avLst/>
          </a:prstGeom>
          <a:ln w="25400">
            <a:solidFill>
              <a:schemeClr val="bg2"/>
            </a:solidFill>
          </a:ln>
          <a:effectLst>
            <a:outerShdw blurRad="44450" dist="27940" dir="5400000" algn="ctr">
              <a:srgbClr val="000000">
                <a:alpha val="32000"/>
              </a:srgbClr>
            </a:outerShdw>
          </a:effectLst>
        </p:spPr>
        <p:txBody>
          <a:bodyPr/>
          <a:lstStyle>
            <a:lvl1pPr marL="0" indent="0">
              <a:buNone/>
              <a:defRPr sz="3200">
                <a:solidFill>
                  <a:schemeClr val="tx1"/>
                </a:solidFill>
                <a:effectLs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hasCustomPrompt="1"/>
          </p:nvPr>
        </p:nvSpPr>
        <p:spPr>
          <a:xfrm>
            <a:off x="2389717" y="5367338"/>
            <a:ext cx="7315200" cy="804862"/>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Caption or credits for photo – Myriad Pro, 14pt</a:t>
            </a:r>
          </a:p>
        </p:txBody>
      </p:sp>
    </p:spTree>
    <p:extLst>
      <p:ext uri="{BB962C8B-B14F-4D97-AF65-F5344CB8AC3E}">
        <p14:creationId xmlns:p14="http://schemas.microsoft.com/office/powerpoint/2010/main" val="2937532592"/>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losing">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828800" y="2057400"/>
            <a:ext cx="8534400" cy="2057400"/>
          </a:xfrm>
          <a:prstGeom prst="rect">
            <a:avLst/>
          </a:prstGeom>
        </p:spPr>
        <p:txBody>
          <a:bodyPr/>
          <a:lstStyle>
            <a:lvl1pPr marL="0" indent="0" algn="ctr">
              <a:buNone/>
              <a:defRPr sz="28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Closing– Myriad Pro, Bold, 28pt</a:t>
            </a:r>
          </a:p>
        </p:txBody>
      </p:sp>
      <p:sp>
        <p:nvSpPr>
          <p:cNvPr id="10" name="Text Placeholder 5"/>
          <p:cNvSpPr>
            <a:spLocks noGrp="1"/>
          </p:cNvSpPr>
          <p:nvPr>
            <p:ph type="body" sz="quarter" idx="11" hasCustomPrompt="1"/>
          </p:nvPr>
        </p:nvSpPr>
        <p:spPr>
          <a:xfrm>
            <a:off x="3048000" y="6272784"/>
            <a:ext cx="6807200" cy="182880"/>
          </a:xfrm>
          <a:prstGeom prst="rect">
            <a:avLst/>
          </a:prstGeom>
        </p:spPr>
        <p:txBody>
          <a:bodyPr/>
          <a:lstStyle>
            <a:lvl1pPr>
              <a:buNone/>
              <a:defRPr sz="1000" baseline="0">
                <a:solidFill>
                  <a:schemeClr val="bg2"/>
                </a:solidFill>
              </a:defRPr>
            </a:lvl1pPr>
          </a:lstStyle>
          <a:p>
            <a:r>
              <a:rPr lang="en-US" dirty="0"/>
              <a:t>Place Descriptor Here</a:t>
            </a:r>
          </a:p>
        </p:txBody>
      </p:sp>
      <p:sp>
        <p:nvSpPr>
          <p:cNvPr id="12" name="Text Placeholder 6"/>
          <p:cNvSpPr>
            <a:spLocks noGrp="1"/>
          </p:cNvSpPr>
          <p:nvPr>
            <p:ph type="body" sz="quarter" idx="12" hasCustomPrompt="1"/>
          </p:nvPr>
        </p:nvSpPr>
        <p:spPr>
          <a:xfrm>
            <a:off x="3048000" y="6464808"/>
            <a:ext cx="6807200" cy="228600"/>
          </a:xfrm>
          <a:prstGeom prst="rect">
            <a:avLst/>
          </a:prstGeom>
        </p:spPr>
        <p:txBody>
          <a:bodyPr/>
          <a:lstStyle>
            <a:lvl1pPr>
              <a:buNone/>
              <a:defRPr sz="1000" baseline="0">
                <a:solidFill>
                  <a:schemeClr val="bg2"/>
                </a:solidFill>
              </a:defRPr>
            </a:lvl1pPr>
          </a:lstStyle>
          <a:p>
            <a:r>
              <a:rPr lang="en-US" dirty="0"/>
              <a:t>Place Descriptor Here</a:t>
            </a:r>
          </a:p>
        </p:txBody>
      </p:sp>
    </p:spTree>
    <p:extLst>
      <p:ext uri="{BB962C8B-B14F-4D97-AF65-F5344CB8AC3E}">
        <p14:creationId xmlns:p14="http://schemas.microsoft.com/office/powerpoint/2010/main" val="3668436405"/>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6418" y="188913"/>
            <a:ext cx="11643783" cy="79216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239184" y="1341438"/>
            <a:ext cx="11521016" cy="504031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58144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ata Slide (for content heavy tables and chart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0" cy="1143000"/>
          </a:xfrm>
          <a:prstGeom prst="rect">
            <a:avLst/>
          </a:prstGeom>
        </p:spPr>
        <p:txBody>
          <a:bodyPr anchor="b" anchorCtr="0"/>
          <a:lstStyle>
            <a:lvl1pPr>
              <a:lnSpc>
                <a:spcPts val="3000"/>
              </a:lnSpc>
              <a:defRPr sz="2800" b="1" baseline="0">
                <a:solidFill>
                  <a:schemeClr val="tx1"/>
                </a:solidFill>
                <a:effectLst/>
              </a:defRPr>
            </a:lvl1pPr>
          </a:lstStyle>
          <a:p>
            <a:r>
              <a:rPr lang="en-US" dirty="0"/>
              <a:t>Headline – Myriad Pro, Bold, Shadow, 28pt</a:t>
            </a:r>
          </a:p>
        </p:txBody>
      </p:sp>
      <p:sp>
        <p:nvSpPr>
          <p:cNvPr id="3" name="Content Placeholder 2"/>
          <p:cNvSpPr>
            <a:spLocks noGrp="1"/>
          </p:cNvSpPr>
          <p:nvPr>
            <p:ph idx="1" hasCustomPrompt="1"/>
          </p:nvPr>
        </p:nvSpPr>
        <p:spPr>
          <a:xfrm>
            <a:off x="609600" y="1600201"/>
            <a:ext cx="109728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7" name="Text Placeholder 8"/>
          <p:cNvSpPr>
            <a:spLocks noGrp="1"/>
          </p:cNvSpPr>
          <p:nvPr>
            <p:ph type="body" sz="quarter" idx="10" hasCustomPrompt="1"/>
          </p:nvPr>
        </p:nvSpPr>
        <p:spPr>
          <a:xfrm>
            <a:off x="609600" y="5791200"/>
            <a:ext cx="109728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*Citations and references – Myriad Pro, 11pt</a:t>
            </a:r>
          </a:p>
        </p:txBody>
      </p:sp>
    </p:spTree>
    <p:extLst>
      <p:ext uri="{BB962C8B-B14F-4D97-AF65-F5344CB8AC3E}">
        <p14:creationId xmlns:p14="http://schemas.microsoft.com/office/powerpoint/2010/main" val="141276602"/>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0" cy="1143000"/>
          </a:xfrm>
          <a:prstGeom prst="rect">
            <a:avLst/>
          </a:prstGeom>
        </p:spPr>
        <p:txBody>
          <a:bodyPr anchor="b" anchorCtr="0"/>
          <a:lstStyle>
            <a:lvl1pPr>
              <a:defRPr sz="2800" b="1" baseline="0">
                <a:effectLst>
                  <a:outerShdw blurRad="38100" dist="38100" dir="2700000" algn="tl">
                    <a:srgbClr val="000000">
                      <a:alpha val="43137"/>
                    </a:srgbClr>
                  </a:outerShdw>
                </a:effectLst>
              </a:defRPr>
            </a:lvl1pPr>
          </a:lstStyle>
          <a:p>
            <a:r>
              <a:rPr lang="en-US" dirty="0"/>
              <a:t>Header – Myriad Pro, Bold, Shadow, 28pt</a:t>
            </a:r>
          </a:p>
        </p:txBody>
      </p:sp>
      <p:sp>
        <p:nvSpPr>
          <p:cNvPr id="3" name="Content Placeholder 2"/>
          <p:cNvSpPr>
            <a:spLocks noGrp="1"/>
          </p:cNvSpPr>
          <p:nvPr>
            <p:ph sz="half" idx="1" hasCustomPrompt="1"/>
          </p:nvPr>
        </p:nvSpPr>
        <p:spPr>
          <a:xfrm>
            <a:off x="609600" y="1600201"/>
            <a:ext cx="5384800" cy="4525963"/>
          </a:xfrm>
          <a:prstGeom prst="rect">
            <a:avLst/>
          </a:prstGeom>
        </p:spPr>
        <p:txBody>
          <a:bodyPr/>
          <a:lstStyle>
            <a:lvl1pPr>
              <a:buClr>
                <a:schemeClr val="tx1"/>
              </a:buClr>
              <a:buSzPct val="70000"/>
              <a:buFont typeface="Wingdings" pitchFamily="2" charset="2"/>
              <a:buChar char="q"/>
              <a:defRPr sz="2400" b="1">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a:solidFill>
                  <a:schemeClr val="bg2"/>
                </a:solidFill>
              </a:defRPr>
            </a:lvl4pPr>
            <a:lvl5pPr>
              <a:buClr>
                <a:schemeClr val="tx1"/>
              </a:buClr>
              <a:buSzPct val="70000"/>
              <a:buFont typeface="Arial" pitchFamily="34" charset="0"/>
              <a:buChar char="•"/>
              <a:defRPr sz="1800">
                <a:solidFill>
                  <a:schemeClr val="bg2"/>
                </a:solidFill>
              </a:defRPr>
            </a:lvl5pPr>
            <a:lvl6pPr>
              <a:defRPr sz="1800"/>
            </a:lvl6pPr>
            <a:lvl7pPr>
              <a:defRPr sz="1800"/>
            </a:lvl7pPr>
            <a:lvl8pPr>
              <a:defRPr sz="1800"/>
            </a:lvl8pPr>
            <a:lvl9pPr>
              <a:defRPr sz="1800"/>
            </a:lvl9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4" name="Content Placeholder 3"/>
          <p:cNvSpPr>
            <a:spLocks noGrp="1"/>
          </p:cNvSpPr>
          <p:nvPr>
            <p:ph sz="half" idx="2" hasCustomPrompt="1"/>
          </p:nvPr>
        </p:nvSpPr>
        <p:spPr>
          <a:xfrm>
            <a:off x="6197600" y="1600201"/>
            <a:ext cx="5384800" cy="4525963"/>
          </a:xfrm>
          <a:prstGeom prst="rect">
            <a:avLst/>
          </a:prstGeom>
        </p:spPr>
        <p:txBody>
          <a:bodyPr/>
          <a:lstStyle>
            <a:lvl1pPr>
              <a:buClr>
                <a:schemeClr val="tx1"/>
              </a:buClr>
              <a:buSzPct val="70000"/>
              <a:buFont typeface="Wingdings" pitchFamily="2" charset="2"/>
              <a:buChar char="q"/>
              <a:defRPr sz="2400" b="1">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a:solidFill>
                  <a:schemeClr val="bg2"/>
                </a:solidFill>
              </a:defRPr>
            </a:lvl4pPr>
            <a:lvl5pPr>
              <a:buClr>
                <a:schemeClr val="tx1"/>
              </a:buClr>
              <a:buSzPct val="70000"/>
              <a:buFont typeface="Arial" pitchFamily="34" charset="0"/>
              <a:buChar char="•"/>
              <a:defRPr sz="1800">
                <a:solidFill>
                  <a:schemeClr val="bg2"/>
                </a:solidFill>
              </a:defRPr>
            </a:lvl5pPr>
            <a:lvl6pPr>
              <a:defRPr sz="1800"/>
            </a:lvl6pPr>
            <a:lvl7pPr>
              <a:defRPr sz="1800"/>
            </a:lvl7pPr>
            <a:lvl8pPr>
              <a:defRPr sz="1800"/>
            </a:lvl8pPr>
            <a:lvl9pPr>
              <a:defRPr sz="1800"/>
            </a:lvl9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7" name="Text Placeholder 8"/>
          <p:cNvSpPr>
            <a:spLocks noGrp="1"/>
          </p:cNvSpPr>
          <p:nvPr>
            <p:ph type="body" sz="quarter" idx="10" hasCustomPrompt="1"/>
          </p:nvPr>
        </p:nvSpPr>
        <p:spPr>
          <a:xfrm>
            <a:off x="609600" y="5943600"/>
            <a:ext cx="109728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*Citations and references – Myriad Pro, 11pt</a:t>
            </a:r>
          </a:p>
        </p:txBody>
      </p:sp>
    </p:spTree>
    <p:extLst>
      <p:ext uri="{BB962C8B-B14F-4D97-AF65-F5344CB8AC3E}">
        <p14:creationId xmlns:p14="http://schemas.microsoft.com/office/powerpoint/2010/main" val="188500170"/>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EA52FB5-1FDE-4FCD-95ED-315D2979171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7DC08D8E-D2E9-439F-886F-544CF52636A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140E7B46-DD39-4733-A332-EC77A9652C45}"/>
              </a:ext>
            </a:extLst>
          </p:cNvPr>
          <p:cNvSpPr>
            <a:spLocks noGrp="1" noChangeArrowheads="1"/>
          </p:cNvSpPr>
          <p:nvPr>
            <p:ph type="sldNum" sz="quarter" idx="12"/>
          </p:nvPr>
        </p:nvSpPr>
        <p:spPr>
          <a:ln/>
        </p:spPr>
        <p:txBody>
          <a:bodyPr/>
          <a:lstStyle>
            <a:lvl1pPr>
              <a:defRPr/>
            </a:lvl1pPr>
          </a:lstStyle>
          <a:p>
            <a:pPr>
              <a:defRPr/>
            </a:pPr>
            <a:fld id="{4C4B3C4F-3B9D-4CE3-9345-9D5F345D0C5E}" type="slidenum">
              <a:rPr lang="en-US" altLang="en-US"/>
              <a:pPr>
                <a:defRPr/>
              </a:pPr>
              <a:t>‹#›</a:t>
            </a:fld>
            <a:endParaRPr lang="en-US" altLang="en-US"/>
          </a:p>
        </p:txBody>
      </p:sp>
    </p:spTree>
    <p:extLst>
      <p:ext uri="{BB962C8B-B14F-4D97-AF65-F5344CB8AC3E}">
        <p14:creationId xmlns:p14="http://schemas.microsoft.com/office/powerpoint/2010/main" val="29261225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C4073E5-61A5-46E7-9BEE-223A5091013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4B671026-FB43-47E4-806F-93AE228B663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2A944499-3B21-40EA-BCDF-4672F47D48E7}"/>
              </a:ext>
            </a:extLst>
          </p:cNvPr>
          <p:cNvSpPr>
            <a:spLocks noGrp="1" noChangeArrowheads="1"/>
          </p:cNvSpPr>
          <p:nvPr>
            <p:ph type="sldNum" sz="quarter" idx="12"/>
          </p:nvPr>
        </p:nvSpPr>
        <p:spPr>
          <a:ln/>
        </p:spPr>
        <p:txBody>
          <a:bodyPr/>
          <a:lstStyle>
            <a:lvl1pPr>
              <a:defRPr/>
            </a:lvl1pPr>
          </a:lstStyle>
          <a:p>
            <a:pPr>
              <a:defRPr/>
            </a:pPr>
            <a:fld id="{D8689395-5576-444D-B7F1-2FBA4CCD0637}" type="slidenum">
              <a:rPr lang="en-US" altLang="en-US"/>
              <a:pPr>
                <a:defRPr/>
              </a:pPr>
              <a:t>‹#›</a:t>
            </a:fld>
            <a:endParaRPr lang="en-US" altLang="en-US"/>
          </a:p>
        </p:txBody>
      </p:sp>
    </p:spTree>
    <p:extLst>
      <p:ext uri="{BB962C8B-B14F-4D97-AF65-F5344CB8AC3E}">
        <p14:creationId xmlns:p14="http://schemas.microsoft.com/office/powerpoint/2010/main" val="42394820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1828800" y="3886200"/>
            <a:ext cx="8534400" cy="457200"/>
          </a:xfrm>
          <a:prstGeom prst="rect">
            <a:avLst/>
          </a:prstGeom>
        </p:spPr>
        <p:txBody>
          <a:bodyPr/>
          <a:lstStyle>
            <a:lvl1pPr marL="0" indent="0" algn="ctr">
              <a:buNone/>
              <a:defRPr sz="2000" b="1" baseline="0">
                <a:solidFill>
                  <a:schemeClr val="bg2"/>
                </a:solidFill>
                <a:effectLst/>
              </a:defRPr>
            </a:lvl1pPr>
            <a:lvl2pPr marL="457182" indent="0" algn="ctr">
              <a:buNone/>
              <a:defRPr>
                <a:solidFill>
                  <a:schemeClr val="tx1">
                    <a:tint val="75000"/>
                  </a:schemeClr>
                </a:solidFill>
              </a:defRPr>
            </a:lvl2pPr>
            <a:lvl3pPr marL="914364"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1"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a:t>Presenters Name – Myriad Pro, Bold, 20pt</a:t>
            </a:r>
          </a:p>
        </p:txBody>
      </p:sp>
      <p:sp>
        <p:nvSpPr>
          <p:cNvPr id="9" name="Text Placeholder 8"/>
          <p:cNvSpPr>
            <a:spLocks noGrp="1"/>
          </p:cNvSpPr>
          <p:nvPr>
            <p:ph type="body" sz="quarter" idx="10" hasCustomPrompt="1"/>
          </p:nvPr>
        </p:nvSpPr>
        <p:spPr>
          <a:xfrm>
            <a:off x="1828800" y="4267200"/>
            <a:ext cx="85344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a:t>Title of Presenter –Myriad Pro, 18pt</a:t>
            </a:r>
          </a:p>
          <a:p>
            <a:pPr lvl="0"/>
            <a:endParaRPr lang="en-US" sz="1800" dirty="0"/>
          </a:p>
          <a:p>
            <a:pPr lvl="0"/>
            <a:r>
              <a:rPr lang="en-US" sz="1800" dirty="0"/>
              <a:t>Title of Event</a:t>
            </a:r>
          </a:p>
          <a:p>
            <a:pPr lvl="0"/>
            <a:r>
              <a:rPr lang="en-US" sz="1800" dirty="0"/>
              <a:t>Date of Event</a:t>
            </a:r>
            <a:endParaRPr lang="en-US" dirty="0"/>
          </a:p>
        </p:txBody>
      </p:sp>
      <p:sp>
        <p:nvSpPr>
          <p:cNvPr id="11" name="Title 1"/>
          <p:cNvSpPr>
            <a:spLocks noGrp="1"/>
          </p:cNvSpPr>
          <p:nvPr>
            <p:ph type="title" hasCustomPrompt="1"/>
          </p:nvPr>
        </p:nvSpPr>
        <p:spPr>
          <a:xfrm>
            <a:off x="609600" y="1981200"/>
            <a:ext cx="10972800" cy="1676400"/>
          </a:xfrm>
          <a:prstGeom prst="rect">
            <a:avLst/>
          </a:prstGeom>
        </p:spPr>
        <p:txBody>
          <a:bodyPr/>
          <a:lstStyle>
            <a:lvl1pPr>
              <a:lnSpc>
                <a:spcPts val="3000"/>
              </a:lnSpc>
              <a:defRPr sz="2800" b="1" baseline="0">
                <a:solidFill>
                  <a:schemeClr val="tx1"/>
                </a:solidFill>
                <a:effectLst/>
              </a:defRPr>
            </a:lvl1pPr>
          </a:lstStyle>
          <a:p>
            <a:r>
              <a:rPr lang="en-US" dirty="0"/>
              <a:t>Title of Presentation – Myriad Pro</a:t>
            </a:r>
            <a:br>
              <a:rPr lang="en-US" dirty="0"/>
            </a:br>
            <a:r>
              <a:rPr lang="en-US" dirty="0"/>
              <a:t> Bold, Shadow 28pt</a:t>
            </a:r>
          </a:p>
        </p:txBody>
      </p:sp>
      <p:sp>
        <p:nvSpPr>
          <p:cNvPr id="6" name="Text Placeholder 5"/>
          <p:cNvSpPr>
            <a:spLocks noGrp="1"/>
          </p:cNvSpPr>
          <p:nvPr userDrawn="1">
            <p:ph type="body" sz="quarter" idx="11" hasCustomPrompt="1"/>
          </p:nvPr>
        </p:nvSpPr>
        <p:spPr>
          <a:xfrm>
            <a:off x="3048000" y="6272784"/>
            <a:ext cx="6807200" cy="182880"/>
          </a:xfrm>
          <a:prstGeom prst="rect">
            <a:avLst/>
          </a:prstGeom>
        </p:spPr>
        <p:txBody>
          <a:bodyPr/>
          <a:lstStyle>
            <a:lvl1pPr>
              <a:buNone/>
              <a:defRPr sz="1000" baseline="0">
                <a:solidFill>
                  <a:schemeClr val="bg2"/>
                </a:solidFill>
              </a:defRPr>
            </a:lvl1pPr>
          </a:lstStyle>
          <a:p>
            <a:r>
              <a:rPr lang="en-US" dirty="0"/>
              <a:t>Place Descriptor Here</a:t>
            </a:r>
          </a:p>
        </p:txBody>
      </p:sp>
      <p:sp>
        <p:nvSpPr>
          <p:cNvPr id="7" name="Text Placeholder 6"/>
          <p:cNvSpPr>
            <a:spLocks noGrp="1"/>
          </p:cNvSpPr>
          <p:nvPr userDrawn="1">
            <p:ph type="body" sz="quarter" idx="12" hasCustomPrompt="1"/>
          </p:nvPr>
        </p:nvSpPr>
        <p:spPr>
          <a:xfrm>
            <a:off x="3048000" y="6464808"/>
            <a:ext cx="6807200" cy="228600"/>
          </a:xfrm>
          <a:prstGeom prst="rect">
            <a:avLst/>
          </a:prstGeom>
        </p:spPr>
        <p:txBody>
          <a:bodyPr/>
          <a:lstStyle>
            <a:lvl1pPr>
              <a:buNone/>
              <a:defRPr sz="1000" baseline="0">
                <a:solidFill>
                  <a:schemeClr val="bg2"/>
                </a:solidFill>
              </a:defRPr>
            </a:lvl1pPr>
          </a:lstStyle>
          <a:p>
            <a:r>
              <a:rPr lang="en-US" dirty="0"/>
              <a:t>Place Descriptor Here</a:t>
            </a:r>
          </a:p>
        </p:txBody>
      </p:sp>
    </p:spTree>
    <p:extLst>
      <p:ext uri="{BB962C8B-B14F-4D97-AF65-F5344CB8AC3E}">
        <p14:creationId xmlns:p14="http://schemas.microsoft.com/office/powerpoint/2010/main" val="1860929070"/>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0" cy="1143000"/>
          </a:xfrm>
          <a:prstGeom prst="rect">
            <a:avLst/>
          </a:prstGeom>
        </p:spPr>
        <p:txBody>
          <a:bodyPr anchor="b" anchorCtr="0"/>
          <a:lstStyle>
            <a:lvl1pPr>
              <a:lnSpc>
                <a:spcPts val="3000"/>
              </a:lnSpc>
              <a:defRPr sz="2800" b="1" baseline="0">
                <a:solidFill>
                  <a:schemeClr val="tx1"/>
                </a:solidFill>
                <a:effectLst/>
              </a:defRPr>
            </a:lvl1pPr>
          </a:lstStyle>
          <a:p>
            <a:r>
              <a:rPr lang="en-US" dirty="0"/>
              <a:t>Headline – Myriad Pro, Bold, Shadow, 28pt</a:t>
            </a:r>
          </a:p>
        </p:txBody>
      </p:sp>
      <p:sp>
        <p:nvSpPr>
          <p:cNvPr id="3" name="Content Placeholder 2"/>
          <p:cNvSpPr>
            <a:spLocks noGrp="1"/>
          </p:cNvSpPr>
          <p:nvPr>
            <p:ph idx="1" hasCustomPrompt="1"/>
          </p:nvPr>
        </p:nvSpPr>
        <p:spPr>
          <a:xfrm>
            <a:off x="609600" y="1600201"/>
            <a:ext cx="109728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7" name="Text Placeholder 8"/>
          <p:cNvSpPr>
            <a:spLocks noGrp="1"/>
          </p:cNvSpPr>
          <p:nvPr>
            <p:ph type="body" sz="quarter" idx="10" hasCustomPrompt="1"/>
          </p:nvPr>
        </p:nvSpPr>
        <p:spPr>
          <a:xfrm>
            <a:off x="609600" y="5791200"/>
            <a:ext cx="109728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*Citations and references – Myriad Pro, 11pt</a:t>
            </a:r>
          </a:p>
        </p:txBody>
      </p:sp>
    </p:spTree>
    <p:extLst>
      <p:ext uri="{BB962C8B-B14F-4D97-AF65-F5344CB8AC3E}">
        <p14:creationId xmlns:p14="http://schemas.microsoft.com/office/powerpoint/2010/main" val="719730796"/>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ata Slide (for content heavy tables and chart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0" cy="1143000"/>
          </a:xfrm>
          <a:prstGeom prst="rect">
            <a:avLst/>
          </a:prstGeom>
        </p:spPr>
        <p:txBody>
          <a:bodyPr anchor="b" anchorCtr="0"/>
          <a:lstStyle>
            <a:lvl1pPr>
              <a:lnSpc>
                <a:spcPts val="3000"/>
              </a:lnSpc>
              <a:defRPr sz="2800" b="1" baseline="0">
                <a:solidFill>
                  <a:schemeClr val="tx1"/>
                </a:solidFill>
                <a:effectLst/>
              </a:defRPr>
            </a:lvl1pPr>
          </a:lstStyle>
          <a:p>
            <a:r>
              <a:rPr lang="en-US" dirty="0"/>
              <a:t>Headline – Myriad Pro, Bold, Shadow, 28pt</a:t>
            </a:r>
          </a:p>
        </p:txBody>
      </p:sp>
      <p:sp>
        <p:nvSpPr>
          <p:cNvPr id="3" name="Content Placeholder 2"/>
          <p:cNvSpPr>
            <a:spLocks noGrp="1"/>
          </p:cNvSpPr>
          <p:nvPr>
            <p:ph idx="1" hasCustomPrompt="1"/>
          </p:nvPr>
        </p:nvSpPr>
        <p:spPr>
          <a:xfrm>
            <a:off x="609600" y="1600201"/>
            <a:ext cx="109728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7" name="Text Placeholder 8"/>
          <p:cNvSpPr>
            <a:spLocks noGrp="1"/>
          </p:cNvSpPr>
          <p:nvPr>
            <p:ph type="body" sz="quarter" idx="10" hasCustomPrompt="1"/>
          </p:nvPr>
        </p:nvSpPr>
        <p:spPr>
          <a:xfrm>
            <a:off x="609600" y="5791200"/>
            <a:ext cx="109728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*Citations and references – Myriad Pro, 11pt</a:t>
            </a:r>
          </a:p>
        </p:txBody>
      </p:sp>
    </p:spTree>
    <p:extLst>
      <p:ext uri="{BB962C8B-B14F-4D97-AF65-F5344CB8AC3E}">
        <p14:creationId xmlns:p14="http://schemas.microsoft.com/office/powerpoint/2010/main" val="877796914"/>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Badg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1828800" y="3886200"/>
            <a:ext cx="8534400" cy="457200"/>
          </a:xfrm>
          <a:prstGeom prst="rect">
            <a:avLst/>
          </a:prstGeom>
        </p:spPr>
        <p:txBody>
          <a:bodyPr/>
          <a:lstStyle>
            <a:lvl1pPr marL="0" indent="0" algn="ctr">
              <a:buNone/>
              <a:defRPr sz="2000" b="1" baseline="0">
                <a:solidFill>
                  <a:schemeClr val="bg2"/>
                </a:solidFill>
                <a:effectLst/>
              </a:defRPr>
            </a:lvl1pPr>
            <a:lvl2pPr marL="457182" indent="0" algn="ctr">
              <a:buNone/>
              <a:defRPr>
                <a:solidFill>
                  <a:schemeClr val="tx1">
                    <a:tint val="75000"/>
                  </a:schemeClr>
                </a:solidFill>
              </a:defRPr>
            </a:lvl2pPr>
            <a:lvl3pPr marL="914364"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1"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a:t>Presenters Name – Myriad Pro, Bold, 20pt</a:t>
            </a:r>
          </a:p>
        </p:txBody>
      </p:sp>
      <p:sp>
        <p:nvSpPr>
          <p:cNvPr id="9" name="Text Placeholder 8"/>
          <p:cNvSpPr>
            <a:spLocks noGrp="1"/>
          </p:cNvSpPr>
          <p:nvPr>
            <p:ph type="body" sz="quarter" idx="10" hasCustomPrompt="1"/>
          </p:nvPr>
        </p:nvSpPr>
        <p:spPr>
          <a:xfrm>
            <a:off x="1828800" y="4267200"/>
            <a:ext cx="85344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a:t>Title of Presenter –Myriad Pro, 18pt</a:t>
            </a:r>
          </a:p>
          <a:p>
            <a:pPr lvl="0"/>
            <a:endParaRPr lang="en-US" sz="1800" dirty="0"/>
          </a:p>
          <a:p>
            <a:pPr lvl="0"/>
            <a:r>
              <a:rPr lang="en-US" sz="1800" dirty="0"/>
              <a:t>Title of Event</a:t>
            </a:r>
          </a:p>
          <a:p>
            <a:pPr lvl="0"/>
            <a:r>
              <a:rPr lang="en-US" sz="1800" dirty="0"/>
              <a:t>Date of Event</a:t>
            </a:r>
            <a:endParaRPr lang="en-US" dirty="0"/>
          </a:p>
        </p:txBody>
      </p:sp>
      <p:sp>
        <p:nvSpPr>
          <p:cNvPr id="11" name="Title 1"/>
          <p:cNvSpPr>
            <a:spLocks noGrp="1"/>
          </p:cNvSpPr>
          <p:nvPr>
            <p:ph type="title" hasCustomPrompt="1"/>
          </p:nvPr>
        </p:nvSpPr>
        <p:spPr>
          <a:xfrm>
            <a:off x="609600" y="1981200"/>
            <a:ext cx="10972800" cy="1676400"/>
          </a:xfrm>
          <a:prstGeom prst="rect">
            <a:avLst/>
          </a:prstGeom>
        </p:spPr>
        <p:txBody>
          <a:bodyPr/>
          <a:lstStyle>
            <a:lvl1pPr>
              <a:lnSpc>
                <a:spcPts val="3000"/>
              </a:lnSpc>
              <a:defRPr sz="2800" b="1" baseline="0">
                <a:solidFill>
                  <a:schemeClr val="tx1"/>
                </a:solidFill>
                <a:effectLst/>
              </a:defRPr>
            </a:lvl1pPr>
          </a:lstStyle>
          <a:p>
            <a:r>
              <a:rPr lang="en-US" dirty="0"/>
              <a:t>Title of Presentation – Myriad Pro</a:t>
            </a:r>
            <a:br>
              <a:rPr lang="en-US" dirty="0"/>
            </a:br>
            <a:r>
              <a:rPr lang="en-US" dirty="0"/>
              <a:t> Bold, Shadow 28pt</a:t>
            </a:r>
          </a:p>
        </p:txBody>
      </p:sp>
    </p:spTree>
    <p:extLst>
      <p:ext uri="{BB962C8B-B14F-4D97-AF65-F5344CB8AC3E}">
        <p14:creationId xmlns:p14="http://schemas.microsoft.com/office/powerpoint/2010/main" val="3280049635"/>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asic Content Badg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0" cy="1143000"/>
          </a:xfrm>
          <a:prstGeom prst="rect">
            <a:avLst/>
          </a:prstGeom>
        </p:spPr>
        <p:txBody>
          <a:bodyPr anchor="b" anchorCtr="0"/>
          <a:lstStyle>
            <a:lvl1pPr>
              <a:lnSpc>
                <a:spcPts val="3000"/>
              </a:lnSpc>
              <a:defRPr sz="2800" b="1" baseline="0">
                <a:solidFill>
                  <a:schemeClr val="tx1"/>
                </a:solidFill>
                <a:effectLst/>
              </a:defRPr>
            </a:lvl1pPr>
          </a:lstStyle>
          <a:p>
            <a:r>
              <a:rPr lang="en-US" dirty="0"/>
              <a:t>Headline – Myriad Pro, Bold, Shadow, 28pt</a:t>
            </a:r>
          </a:p>
        </p:txBody>
      </p:sp>
      <p:sp>
        <p:nvSpPr>
          <p:cNvPr id="3" name="Content Placeholder 2"/>
          <p:cNvSpPr>
            <a:spLocks noGrp="1"/>
          </p:cNvSpPr>
          <p:nvPr>
            <p:ph idx="1" hasCustomPrompt="1"/>
          </p:nvPr>
        </p:nvSpPr>
        <p:spPr>
          <a:xfrm>
            <a:off x="609600" y="1600201"/>
            <a:ext cx="109728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7" name="Text Placeholder 8"/>
          <p:cNvSpPr>
            <a:spLocks noGrp="1"/>
          </p:cNvSpPr>
          <p:nvPr>
            <p:ph type="body" sz="quarter" idx="10" hasCustomPrompt="1"/>
          </p:nvPr>
        </p:nvSpPr>
        <p:spPr>
          <a:xfrm>
            <a:off x="609600" y="5791200"/>
            <a:ext cx="89408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*Citations and references – Myriad Pro, 11pt</a:t>
            </a:r>
          </a:p>
        </p:txBody>
      </p:sp>
    </p:spTree>
    <p:extLst>
      <p:ext uri="{BB962C8B-B14F-4D97-AF65-F5344CB8AC3E}">
        <p14:creationId xmlns:p14="http://schemas.microsoft.com/office/powerpoint/2010/main" val="2689914334"/>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4" y="4406903"/>
            <a:ext cx="10363200" cy="1362076"/>
          </a:xfrm>
          <a:prstGeom prst="rect">
            <a:avLst/>
          </a:prstGeom>
        </p:spPr>
        <p:txBody>
          <a:bodyPr anchor="t"/>
          <a:lstStyle>
            <a:lvl1pPr algn="l">
              <a:lnSpc>
                <a:spcPts val="3800"/>
              </a:lnSpc>
              <a:defRPr sz="3600" b="1" cap="all" baseline="0">
                <a:solidFill>
                  <a:schemeClr val="tx1"/>
                </a:solidFill>
                <a:effectLst/>
              </a:defRPr>
            </a:lvl1pPr>
          </a:lstStyle>
          <a:p>
            <a:r>
              <a:rPr lang="en-US" dirty="0"/>
              <a:t>Section Header</a:t>
            </a:r>
            <a:br>
              <a:rPr lang="en-US" dirty="0"/>
            </a:br>
            <a:r>
              <a:rPr lang="en-US" dirty="0"/>
              <a:t>Myriad Pro, bold, shadow, 36pt </a:t>
            </a:r>
          </a:p>
        </p:txBody>
      </p:sp>
      <p:sp>
        <p:nvSpPr>
          <p:cNvPr id="3" name="Text Placeholder 2"/>
          <p:cNvSpPr>
            <a:spLocks noGrp="1"/>
          </p:cNvSpPr>
          <p:nvPr>
            <p:ph type="body" idx="1" hasCustomPrompt="1"/>
          </p:nvPr>
        </p:nvSpPr>
        <p:spPr>
          <a:xfrm>
            <a:off x="963084" y="2906713"/>
            <a:ext cx="10363200" cy="1500187"/>
          </a:xfrm>
          <a:prstGeom prst="rect">
            <a:avLst/>
          </a:prstGeom>
        </p:spPr>
        <p:txBody>
          <a:bodyPr anchor="b"/>
          <a:lstStyle>
            <a:lvl1pPr marL="0" indent="0">
              <a:lnSpc>
                <a:spcPts val="2200"/>
              </a:lnSpc>
              <a:buNone/>
              <a:defRPr sz="2000" baseline="0">
                <a:solidFill>
                  <a:schemeClr val="bg2"/>
                </a:solidFill>
              </a:defRPr>
            </a:lvl1pPr>
            <a:lvl2pPr marL="457182" indent="0">
              <a:buNone/>
              <a:defRPr sz="1800">
                <a:solidFill>
                  <a:schemeClr val="tx1">
                    <a:tint val="75000"/>
                  </a:schemeClr>
                </a:solidFill>
              </a:defRPr>
            </a:lvl2pPr>
            <a:lvl3pPr marL="914364" indent="0">
              <a:buNone/>
              <a:defRPr sz="1600">
                <a:solidFill>
                  <a:schemeClr val="tx1">
                    <a:tint val="75000"/>
                  </a:schemeClr>
                </a:solidFill>
              </a:defRPr>
            </a:lvl3pPr>
            <a:lvl4pPr marL="1371545" indent="0">
              <a:buNone/>
              <a:defRPr sz="1400">
                <a:solidFill>
                  <a:schemeClr val="tx1">
                    <a:tint val="75000"/>
                  </a:schemeClr>
                </a:solidFill>
              </a:defRPr>
            </a:lvl4pPr>
            <a:lvl5pPr marL="1828727" indent="0">
              <a:buNone/>
              <a:defRPr sz="1400">
                <a:solidFill>
                  <a:schemeClr val="tx1">
                    <a:tint val="75000"/>
                  </a:schemeClr>
                </a:solidFill>
              </a:defRPr>
            </a:lvl5pPr>
            <a:lvl6pPr marL="2285909" indent="0">
              <a:buNone/>
              <a:defRPr sz="1400">
                <a:solidFill>
                  <a:schemeClr val="tx1">
                    <a:tint val="75000"/>
                  </a:schemeClr>
                </a:solidFill>
              </a:defRPr>
            </a:lvl6pPr>
            <a:lvl7pPr marL="2743091" indent="0">
              <a:buNone/>
              <a:defRPr sz="1400">
                <a:solidFill>
                  <a:schemeClr val="tx1">
                    <a:tint val="75000"/>
                  </a:schemeClr>
                </a:solidFill>
              </a:defRPr>
            </a:lvl7pPr>
            <a:lvl8pPr marL="3200272" indent="0">
              <a:buNone/>
              <a:defRPr sz="1400">
                <a:solidFill>
                  <a:schemeClr val="tx1">
                    <a:tint val="75000"/>
                  </a:schemeClr>
                </a:solidFill>
              </a:defRPr>
            </a:lvl8pPr>
            <a:lvl9pPr marL="3657454" indent="0">
              <a:buNone/>
              <a:defRPr sz="1400">
                <a:solidFill>
                  <a:schemeClr val="tx1">
                    <a:tint val="75000"/>
                  </a:schemeClr>
                </a:solidFill>
              </a:defRPr>
            </a:lvl9pPr>
          </a:lstStyle>
          <a:p>
            <a:pPr lvl="0"/>
            <a:r>
              <a:rPr lang="en-US" dirty="0"/>
              <a:t>Subhead – Myriad Pro, 20pt</a:t>
            </a:r>
          </a:p>
        </p:txBody>
      </p:sp>
    </p:spTree>
    <p:extLst>
      <p:ext uri="{BB962C8B-B14F-4D97-AF65-F5344CB8AC3E}">
        <p14:creationId xmlns:p14="http://schemas.microsoft.com/office/powerpoint/2010/main" val="2195871057"/>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5" y="273052"/>
            <a:ext cx="4011084" cy="1162050"/>
          </a:xfrm>
          <a:prstGeom prst="rect">
            <a:avLst/>
          </a:prstGeom>
        </p:spPr>
        <p:txBody>
          <a:bodyPr anchor="b"/>
          <a:lstStyle>
            <a:lvl1pPr algn="l">
              <a:defRPr sz="2000" b="1" baseline="0">
                <a:solidFill>
                  <a:schemeClr val="tx1"/>
                </a:solidFill>
                <a:effectLst/>
              </a:defRPr>
            </a:lvl1pPr>
          </a:lstStyle>
          <a:p>
            <a:r>
              <a:rPr lang="en-US" dirty="0"/>
              <a:t>Header – Myriad Pro, bold, shadow, 20pt</a:t>
            </a:r>
          </a:p>
        </p:txBody>
      </p:sp>
      <p:sp>
        <p:nvSpPr>
          <p:cNvPr id="3" name="Content Placeholder 2"/>
          <p:cNvSpPr>
            <a:spLocks noGrp="1"/>
          </p:cNvSpPr>
          <p:nvPr>
            <p:ph idx="1" hasCustomPrompt="1"/>
          </p:nvPr>
        </p:nvSpPr>
        <p:spPr>
          <a:xfrm>
            <a:off x="4766733" y="273051"/>
            <a:ext cx="6815667" cy="5518150"/>
          </a:xfrm>
          <a:prstGeom prst="rect">
            <a:avLst/>
          </a:prstGeom>
        </p:spPr>
        <p:txBody>
          <a:bodyPr anchor="ctr" anchorCtr="0"/>
          <a:lstStyle>
            <a:lvl1pPr>
              <a:buClr>
                <a:schemeClr val="tx1"/>
              </a:buClr>
              <a:buSzPct val="70000"/>
              <a:buFont typeface="Wingdings" pitchFamily="2" charset="2"/>
              <a:buChar char="q"/>
              <a:defRPr sz="2400" b="1">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a:solidFill>
                  <a:schemeClr val="bg2"/>
                </a:solidFill>
              </a:defRPr>
            </a:lvl4pPr>
            <a:lvl5pPr>
              <a:buClr>
                <a:schemeClr val="tx1"/>
              </a:buClr>
              <a:buSzPct val="70000"/>
              <a:buFont typeface="Arial" pitchFamily="34" charset="0"/>
              <a:buChar char="•"/>
              <a:defRPr sz="1800">
                <a:solidFill>
                  <a:schemeClr val="bg2"/>
                </a:solidFill>
              </a:defRPr>
            </a:lvl5pPr>
            <a:lvl6pPr>
              <a:defRPr sz="2000"/>
            </a:lvl6pPr>
            <a:lvl7pPr>
              <a:defRPr sz="2000"/>
            </a:lvl7pPr>
            <a:lvl8pPr>
              <a:defRPr sz="2000"/>
            </a:lvl8pPr>
            <a:lvl9pPr>
              <a:defRPr sz="2000"/>
            </a:lvl9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4" name="Text Placeholder 3"/>
          <p:cNvSpPr>
            <a:spLocks noGrp="1"/>
          </p:cNvSpPr>
          <p:nvPr>
            <p:ph type="body" sz="half" idx="2" hasCustomPrompt="1"/>
          </p:nvPr>
        </p:nvSpPr>
        <p:spPr>
          <a:xfrm>
            <a:off x="609605" y="1435103"/>
            <a:ext cx="4011084" cy="4356100"/>
          </a:xfrm>
          <a:prstGeom prst="rect">
            <a:avLst/>
          </a:prstGeom>
        </p:spPr>
        <p:txBody>
          <a:bodyPr/>
          <a:lstStyle>
            <a:lvl1pPr marL="0" indent="0">
              <a:buNone/>
              <a:defRPr sz="1400" baseline="0">
                <a:solidFill>
                  <a:schemeClr val="bg2"/>
                </a:solidFill>
              </a:defRPr>
            </a:lvl1pPr>
            <a:lvl2pPr marL="457182" indent="0">
              <a:buNone/>
              <a:defRPr sz="1200"/>
            </a:lvl2pPr>
            <a:lvl3pPr marL="914364" indent="0">
              <a:buNone/>
              <a:defRPr sz="1000"/>
            </a:lvl3pPr>
            <a:lvl4pPr marL="1371545" indent="0">
              <a:buNone/>
              <a:defRPr sz="900"/>
            </a:lvl4pPr>
            <a:lvl5pPr marL="1828727" indent="0">
              <a:buNone/>
              <a:defRPr sz="900"/>
            </a:lvl5pPr>
            <a:lvl6pPr marL="2285909" indent="0">
              <a:buNone/>
              <a:defRPr sz="900"/>
            </a:lvl6pPr>
            <a:lvl7pPr marL="2743091" indent="0">
              <a:buNone/>
              <a:defRPr sz="900"/>
            </a:lvl7pPr>
            <a:lvl8pPr marL="3200272" indent="0">
              <a:buNone/>
              <a:defRPr sz="900"/>
            </a:lvl8pPr>
            <a:lvl9pPr marL="3657454" indent="0">
              <a:buNone/>
              <a:defRPr sz="900"/>
            </a:lvl9pPr>
          </a:lstStyle>
          <a:p>
            <a:pPr lvl="0"/>
            <a:r>
              <a:rPr lang="en-US" dirty="0"/>
              <a:t>Paragraph of type</a:t>
            </a:r>
          </a:p>
          <a:p>
            <a:pPr lvl="0"/>
            <a:r>
              <a:rPr lang="en-US" dirty="0"/>
              <a:t>Myriad Pro, 14pt</a:t>
            </a:r>
          </a:p>
        </p:txBody>
      </p:sp>
      <p:sp>
        <p:nvSpPr>
          <p:cNvPr id="7" name="Text Placeholder 8"/>
          <p:cNvSpPr>
            <a:spLocks noGrp="1"/>
          </p:cNvSpPr>
          <p:nvPr>
            <p:ph type="body" sz="quarter" idx="10" hasCustomPrompt="1"/>
          </p:nvPr>
        </p:nvSpPr>
        <p:spPr>
          <a:xfrm>
            <a:off x="609600" y="5791200"/>
            <a:ext cx="109728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*Citations and references – Myriad Pro, 11pt</a:t>
            </a:r>
          </a:p>
        </p:txBody>
      </p:sp>
    </p:spTree>
    <p:extLst>
      <p:ext uri="{BB962C8B-B14F-4D97-AF65-F5344CB8AC3E}">
        <p14:creationId xmlns:p14="http://schemas.microsoft.com/office/powerpoint/2010/main" val="2302465960"/>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Badg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1828800" y="3886200"/>
            <a:ext cx="8534400" cy="457200"/>
          </a:xfrm>
          <a:prstGeom prst="rect">
            <a:avLst/>
          </a:prstGeom>
        </p:spPr>
        <p:txBody>
          <a:bodyPr/>
          <a:lstStyle>
            <a:lvl1pPr marL="0" indent="0" algn="ctr">
              <a:buNone/>
              <a:defRPr sz="2000" b="1" baseline="0">
                <a:solidFill>
                  <a:schemeClr val="bg2"/>
                </a:solidFill>
                <a:effectLst/>
              </a:defRPr>
            </a:lvl1pPr>
            <a:lvl2pPr marL="457182" indent="0" algn="ctr">
              <a:buNone/>
              <a:defRPr>
                <a:solidFill>
                  <a:schemeClr val="tx1">
                    <a:tint val="75000"/>
                  </a:schemeClr>
                </a:solidFill>
              </a:defRPr>
            </a:lvl2pPr>
            <a:lvl3pPr marL="914364"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1"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a:t>Presenters Name – Myriad Pro, Bold, 20pt</a:t>
            </a:r>
          </a:p>
        </p:txBody>
      </p:sp>
      <p:sp>
        <p:nvSpPr>
          <p:cNvPr id="9" name="Text Placeholder 8"/>
          <p:cNvSpPr>
            <a:spLocks noGrp="1"/>
          </p:cNvSpPr>
          <p:nvPr>
            <p:ph type="body" sz="quarter" idx="10" hasCustomPrompt="1"/>
          </p:nvPr>
        </p:nvSpPr>
        <p:spPr>
          <a:xfrm>
            <a:off x="1828800" y="4267200"/>
            <a:ext cx="85344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a:t>Title of Presenter –Myriad Pro, 18pt</a:t>
            </a:r>
          </a:p>
          <a:p>
            <a:pPr lvl="0"/>
            <a:endParaRPr lang="en-US" sz="1800" dirty="0"/>
          </a:p>
          <a:p>
            <a:pPr lvl="0"/>
            <a:r>
              <a:rPr lang="en-US" sz="1800" dirty="0"/>
              <a:t>Title of Event</a:t>
            </a:r>
          </a:p>
          <a:p>
            <a:pPr lvl="0"/>
            <a:r>
              <a:rPr lang="en-US" sz="1800" dirty="0"/>
              <a:t>Date of Event</a:t>
            </a:r>
            <a:endParaRPr lang="en-US" dirty="0"/>
          </a:p>
        </p:txBody>
      </p:sp>
      <p:sp>
        <p:nvSpPr>
          <p:cNvPr id="11" name="Title 1"/>
          <p:cNvSpPr>
            <a:spLocks noGrp="1"/>
          </p:cNvSpPr>
          <p:nvPr>
            <p:ph type="title" hasCustomPrompt="1"/>
          </p:nvPr>
        </p:nvSpPr>
        <p:spPr>
          <a:xfrm>
            <a:off x="609600" y="1981200"/>
            <a:ext cx="10972800" cy="1676400"/>
          </a:xfrm>
          <a:prstGeom prst="rect">
            <a:avLst/>
          </a:prstGeom>
        </p:spPr>
        <p:txBody>
          <a:bodyPr/>
          <a:lstStyle>
            <a:lvl1pPr>
              <a:lnSpc>
                <a:spcPts val="3000"/>
              </a:lnSpc>
              <a:defRPr sz="2800" b="1" baseline="0">
                <a:solidFill>
                  <a:schemeClr val="tx1"/>
                </a:solidFill>
                <a:effectLst/>
              </a:defRPr>
            </a:lvl1pPr>
          </a:lstStyle>
          <a:p>
            <a:r>
              <a:rPr lang="en-US" dirty="0"/>
              <a:t>Title of Presentation – Myriad Pro</a:t>
            </a:r>
            <a:br>
              <a:rPr lang="en-US" dirty="0"/>
            </a:br>
            <a:r>
              <a:rPr lang="en-US" dirty="0"/>
              <a:t> Bold, Shadow 28pt</a:t>
            </a:r>
          </a:p>
        </p:txBody>
      </p:sp>
    </p:spTree>
    <p:extLst>
      <p:ext uri="{BB962C8B-B14F-4D97-AF65-F5344CB8AC3E}">
        <p14:creationId xmlns:p14="http://schemas.microsoft.com/office/powerpoint/2010/main" val="2129774858"/>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89717" y="4800600"/>
            <a:ext cx="7315200" cy="566738"/>
          </a:xfrm>
          <a:prstGeom prst="rect">
            <a:avLst/>
          </a:prstGeom>
        </p:spPr>
        <p:txBody>
          <a:bodyPr anchor="b"/>
          <a:lstStyle>
            <a:lvl1pPr algn="l">
              <a:defRPr sz="2000" b="1" baseline="0">
                <a:solidFill>
                  <a:schemeClr val="tx1"/>
                </a:solidFill>
                <a:effectLst/>
              </a:defRPr>
            </a:lvl1pPr>
          </a:lstStyle>
          <a:p>
            <a:r>
              <a:rPr lang="en-US" dirty="0"/>
              <a:t>Photo Title – Myriad Pro, Bold, Shadow, 20pt</a:t>
            </a:r>
          </a:p>
        </p:txBody>
      </p:sp>
      <p:sp>
        <p:nvSpPr>
          <p:cNvPr id="3" name="Picture Placeholder 2"/>
          <p:cNvSpPr>
            <a:spLocks noGrp="1"/>
          </p:cNvSpPr>
          <p:nvPr>
            <p:ph type="pic" idx="1"/>
          </p:nvPr>
        </p:nvSpPr>
        <p:spPr>
          <a:xfrm>
            <a:off x="2389717" y="612775"/>
            <a:ext cx="7315200" cy="4114800"/>
          </a:xfrm>
          <a:prstGeom prst="rect">
            <a:avLst/>
          </a:prstGeom>
          <a:ln w="25400">
            <a:solidFill>
              <a:schemeClr val="bg2"/>
            </a:solidFill>
          </a:ln>
          <a:effectLst>
            <a:outerShdw blurRad="44450" dist="27940" dir="5400000" algn="ctr">
              <a:srgbClr val="000000">
                <a:alpha val="32000"/>
              </a:srgbClr>
            </a:outerShdw>
          </a:effectLst>
        </p:spPr>
        <p:txBody>
          <a:bodyPr/>
          <a:lstStyle>
            <a:lvl1pPr marL="0" indent="0">
              <a:buNone/>
              <a:defRPr sz="3200">
                <a:solidFill>
                  <a:schemeClr val="tx1"/>
                </a:solidFill>
                <a:effectLst/>
              </a:defRPr>
            </a:lvl1pPr>
            <a:lvl2pPr marL="457182" indent="0">
              <a:buNone/>
              <a:defRPr sz="2800"/>
            </a:lvl2pPr>
            <a:lvl3pPr marL="914364" indent="0">
              <a:buNone/>
              <a:defRPr sz="2400"/>
            </a:lvl3pPr>
            <a:lvl4pPr marL="1371545" indent="0">
              <a:buNone/>
              <a:defRPr sz="2000"/>
            </a:lvl4pPr>
            <a:lvl5pPr marL="1828727" indent="0">
              <a:buNone/>
              <a:defRPr sz="2000"/>
            </a:lvl5pPr>
            <a:lvl6pPr marL="2285909" indent="0">
              <a:buNone/>
              <a:defRPr sz="2000"/>
            </a:lvl6pPr>
            <a:lvl7pPr marL="2743091" indent="0">
              <a:buNone/>
              <a:defRPr sz="2000"/>
            </a:lvl7pPr>
            <a:lvl8pPr marL="3200272" indent="0">
              <a:buNone/>
              <a:defRPr sz="2000"/>
            </a:lvl8pPr>
            <a:lvl9pPr marL="3657454" indent="0">
              <a:buNone/>
              <a:defRPr sz="2000"/>
            </a:lvl9pPr>
          </a:lstStyle>
          <a:p>
            <a:r>
              <a:rPr lang="en-US"/>
              <a:t>Click icon to add picture</a:t>
            </a:r>
            <a:endParaRPr lang="en-US" dirty="0"/>
          </a:p>
        </p:txBody>
      </p:sp>
      <p:sp>
        <p:nvSpPr>
          <p:cNvPr id="4" name="Text Placeholder 3"/>
          <p:cNvSpPr>
            <a:spLocks noGrp="1"/>
          </p:cNvSpPr>
          <p:nvPr>
            <p:ph type="body" sz="half" idx="2" hasCustomPrompt="1"/>
          </p:nvPr>
        </p:nvSpPr>
        <p:spPr>
          <a:xfrm>
            <a:off x="2389717" y="5367338"/>
            <a:ext cx="7315200" cy="804862"/>
          </a:xfrm>
          <a:prstGeom prst="rect">
            <a:avLst/>
          </a:prstGeom>
        </p:spPr>
        <p:txBody>
          <a:bodyPr/>
          <a:lstStyle>
            <a:lvl1pPr marL="0" indent="0">
              <a:buNone/>
              <a:defRPr sz="1400" baseline="0">
                <a:solidFill>
                  <a:schemeClr val="bg2"/>
                </a:solidFill>
              </a:defRPr>
            </a:lvl1pPr>
            <a:lvl2pPr marL="457182" indent="0">
              <a:buNone/>
              <a:defRPr sz="1200"/>
            </a:lvl2pPr>
            <a:lvl3pPr marL="914364" indent="0">
              <a:buNone/>
              <a:defRPr sz="1000"/>
            </a:lvl3pPr>
            <a:lvl4pPr marL="1371545" indent="0">
              <a:buNone/>
              <a:defRPr sz="900"/>
            </a:lvl4pPr>
            <a:lvl5pPr marL="1828727" indent="0">
              <a:buNone/>
              <a:defRPr sz="900"/>
            </a:lvl5pPr>
            <a:lvl6pPr marL="2285909" indent="0">
              <a:buNone/>
              <a:defRPr sz="900"/>
            </a:lvl6pPr>
            <a:lvl7pPr marL="2743091" indent="0">
              <a:buNone/>
              <a:defRPr sz="900"/>
            </a:lvl7pPr>
            <a:lvl8pPr marL="3200272" indent="0">
              <a:buNone/>
              <a:defRPr sz="900"/>
            </a:lvl8pPr>
            <a:lvl9pPr marL="3657454" indent="0">
              <a:buNone/>
              <a:defRPr sz="900"/>
            </a:lvl9pPr>
          </a:lstStyle>
          <a:p>
            <a:pPr lvl="0"/>
            <a:r>
              <a:rPr lang="en-US" dirty="0"/>
              <a:t>Caption or credits for photo – Myriad Pro, 14pt</a:t>
            </a:r>
          </a:p>
        </p:txBody>
      </p:sp>
    </p:spTree>
    <p:extLst>
      <p:ext uri="{BB962C8B-B14F-4D97-AF65-F5344CB8AC3E}">
        <p14:creationId xmlns:p14="http://schemas.microsoft.com/office/powerpoint/2010/main" val="3946894553"/>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losing">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828800" y="1981200"/>
            <a:ext cx="8534400" cy="2057400"/>
          </a:xfrm>
          <a:prstGeom prst="rect">
            <a:avLst/>
          </a:prstGeom>
        </p:spPr>
        <p:txBody>
          <a:bodyPr/>
          <a:lstStyle>
            <a:lvl1pPr marL="0" indent="0" algn="ctr">
              <a:buNone/>
              <a:defRPr sz="2800" b="1" baseline="0">
                <a:solidFill>
                  <a:schemeClr val="bg2"/>
                </a:solidFill>
                <a:effectLst/>
              </a:defRPr>
            </a:lvl1pPr>
            <a:lvl2pPr marL="457182" indent="0" algn="ctr">
              <a:buNone/>
              <a:defRPr>
                <a:solidFill>
                  <a:schemeClr val="tx1">
                    <a:tint val="75000"/>
                  </a:schemeClr>
                </a:solidFill>
              </a:defRPr>
            </a:lvl2pPr>
            <a:lvl3pPr marL="914364"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1"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a:t>Closing– Myriad Pro, Bold, 28pt</a:t>
            </a:r>
          </a:p>
        </p:txBody>
      </p:sp>
      <p:sp>
        <p:nvSpPr>
          <p:cNvPr id="9" name="Rectangle 8"/>
          <p:cNvSpPr/>
          <p:nvPr userDrawn="1"/>
        </p:nvSpPr>
        <p:spPr>
          <a:xfrm>
            <a:off x="1828800" y="4343400"/>
            <a:ext cx="8534400" cy="292388"/>
          </a:xfrm>
          <a:prstGeom prst="rect">
            <a:avLst/>
          </a:prstGeom>
        </p:spPr>
        <p:txBody>
          <a:bodyPr wrap="square">
            <a:spAutoFit/>
          </a:bodyPr>
          <a:lstStyle/>
          <a:p>
            <a:pPr defTabSz="914364" fontAlgn="auto">
              <a:spcBef>
                <a:spcPts val="0"/>
              </a:spcBef>
              <a:spcAft>
                <a:spcPts val="0"/>
              </a:spcAft>
            </a:pPr>
            <a:r>
              <a:rPr lang="en-US" sz="1300" b="1" dirty="0">
                <a:solidFill>
                  <a:srgbClr val="FFFFFF"/>
                </a:solidFill>
                <a:latin typeface="Myriad Web Pro"/>
              </a:rPr>
              <a:t>For more information please contact Centers for Disease Control and Prevention</a:t>
            </a:r>
          </a:p>
        </p:txBody>
      </p:sp>
      <p:sp>
        <p:nvSpPr>
          <p:cNvPr id="11" name="Rectangle 10"/>
          <p:cNvSpPr/>
          <p:nvPr userDrawn="1"/>
        </p:nvSpPr>
        <p:spPr>
          <a:xfrm>
            <a:off x="1828800" y="4706038"/>
            <a:ext cx="7924800" cy="646331"/>
          </a:xfrm>
          <a:prstGeom prst="rect">
            <a:avLst/>
          </a:prstGeom>
        </p:spPr>
        <p:txBody>
          <a:bodyPr wrap="square">
            <a:spAutoFit/>
          </a:bodyPr>
          <a:lstStyle/>
          <a:p>
            <a:pPr defTabSz="914364" fontAlgn="auto">
              <a:spcBef>
                <a:spcPts val="0"/>
              </a:spcBef>
              <a:spcAft>
                <a:spcPts val="0"/>
              </a:spcAft>
            </a:pPr>
            <a:r>
              <a:rPr lang="en-US" sz="1200" dirty="0">
                <a:solidFill>
                  <a:srgbClr val="FFFFFF"/>
                </a:solidFill>
                <a:latin typeface="Myriad Web Pro"/>
              </a:rPr>
              <a:t>1600 Clifton Road NE, Atlanta, GA 30333</a:t>
            </a:r>
          </a:p>
          <a:p>
            <a:pPr defTabSz="914364" fontAlgn="auto">
              <a:spcBef>
                <a:spcPts val="0"/>
              </a:spcBef>
              <a:spcAft>
                <a:spcPts val="0"/>
              </a:spcAft>
            </a:pPr>
            <a:r>
              <a:rPr lang="en-US" sz="1200" dirty="0">
                <a:solidFill>
                  <a:srgbClr val="FFFFFF"/>
                </a:solidFill>
                <a:latin typeface="Myriad Web Pro"/>
              </a:rPr>
              <a:t>Telephone, 1-800-CDC-INFO (232-4636)/TTY: 1-888-232-6348</a:t>
            </a:r>
          </a:p>
          <a:p>
            <a:pPr defTabSz="914364" fontAlgn="auto">
              <a:spcBef>
                <a:spcPts val="0"/>
              </a:spcBef>
              <a:spcAft>
                <a:spcPts val="0"/>
              </a:spcAft>
            </a:pPr>
            <a:r>
              <a:rPr lang="en-US" sz="1200" dirty="0">
                <a:solidFill>
                  <a:srgbClr val="FFFFFF"/>
                </a:solidFill>
                <a:latin typeface="Myriad Web Pro"/>
              </a:rPr>
              <a:t>E-mail: cdcinfo@cdc.gov 	Web: www.cdc.gov</a:t>
            </a:r>
          </a:p>
        </p:txBody>
      </p:sp>
      <p:sp>
        <p:nvSpPr>
          <p:cNvPr id="10" name="Text Placeholder 5"/>
          <p:cNvSpPr>
            <a:spLocks noGrp="1"/>
          </p:cNvSpPr>
          <p:nvPr>
            <p:ph type="body" sz="quarter" idx="11" hasCustomPrompt="1"/>
          </p:nvPr>
        </p:nvSpPr>
        <p:spPr>
          <a:xfrm>
            <a:off x="3048000" y="6272784"/>
            <a:ext cx="6807200" cy="182880"/>
          </a:xfrm>
          <a:prstGeom prst="rect">
            <a:avLst/>
          </a:prstGeom>
        </p:spPr>
        <p:txBody>
          <a:bodyPr/>
          <a:lstStyle>
            <a:lvl1pPr>
              <a:buNone/>
              <a:defRPr sz="1000" baseline="0">
                <a:solidFill>
                  <a:schemeClr val="bg2"/>
                </a:solidFill>
              </a:defRPr>
            </a:lvl1pPr>
          </a:lstStyle>
          <a:p>
            <a:r>
              <a:rPr lang="en-US" dirty="0"/>
              <a:t>Place Descriptor Here</a:t>
            </a:r>
          </a:p>
        </p:txBody>
      </p:sp>
      <p:sp>
        <p:nvSpPr>
          <p:cNvPr id="12" name="Text Placeholder 6"/>
          <p:cNvSpPr>
            <a:spLocks noGrp="1"/>
          </p:cNvSpPr>
          <p:nvPr>
            <p:ph type="body" sz="quarter" idx="12" hasCustomPrompt="1"/>
          </p:nvPr>
        </p:nvSpPr>
        <p:spPr>
          <a:xfrm>
            <a:off x="3048000" y="6464808"/>
            <a:ext cx="6807200" cy="228600"/>
          </a:xfrm>
          <a:prstGeom prst="rect">
            <a:avLst/>
          </a:prstGeom>
        </p:spPr>
        <p:txBody>
          <a:bodyPr/>
          <a:lstStyle>
            <a:lvl1pPr>
              <a:buNone/>
              <a:defRPr sz="1000" baseline="0">
                <a:solidFill>
                  <a:schemeClr val="bg2"/>
                </a:solidFill>
              </a:defRPr>
            </a:lvl1pPr>
          </a:lstStyle>
          <a:p>
            <a:r>
              <a:rPr lang="en-US" dirty="0"/>
              <a:t>Place Descriptor Here</a:t>
            </a:r>
          </a:p>
        </p:txBody>
      </p:sp>
      <p:sp>
        <p:nvSpPr>
          <p:cNvPr id="7" name="Rectangle 6"/>
          <p:cNvSpPr/>
          <p:nvPr userDrawn="1"/>
        </p:nvSpPr>
        <p:spPr>
          <a:xfrm>
            <a:off x="1828800" y="5421869"/>
            <a:ext cx="7924800" cy="369332"/>
          </a:xfrm>
          <a:prstGeom prst="rect">
            <a:avLst/>
          </a:prstGeom>
        </p:spPr>
        <p:txBody>
          <a:bodyPr wrap="square">
            <a:spAutoFit/>
          </a:bodyPr>
          <a:lstStyle/>
          <a:p>
            <a:pPr defTabSz="914364" fontAlgn="auto">
              <a:spcBef>
                <a:spcPts val="0"/>
              </a:spcBef>
              <a:spcAft>
                <a:spcPts val="0"/>
              </a:spcAft>
            </a:pPr>
            <a:r>
              <a:rPr lang="en-US" sz="900" dirty="0">
                <a:solidFill>
                  <a:srgbClr val="FFFFFF"/>
                </a:solidFill>
                <a:latin typeface="Myriad Web Pro"/>
              </a:rPr>
              <a:t>The findings and conclusions in this report are those of the authors and do not necessarily represent the official position of the Centers for Disease Control and Prevention.</a:t>
            </a:r>
          </a:p>
        </p:txBody>
      </p:sp>
    </p:spTree>
    <p:extLst>
      <p:ext uri="{BB962C8B-B14F-4D97-AF65-F5344CB8AC3E}">
        <p14:creationId xmlns:p14="http://schemas.microsoft.com/office/powerpoint/2010/main" val="877521926"/>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0" cy="1143000"/>
          </a:xfrm>
          <a:prstGeom prst="rect">
            <a:avLst/>
          </a:prstGeom>
        </p:spPr>
        <p:txBody>
          <a:bodyPr anchor="b" anchorCtr="0"/>
          <a:lstStyle>
            <a:lvl1pPr>
              <a:defRPr sz="2800" b="1" baseline="0">
                <a:effectLst>
                  <a:outerShdw blurRad="38100" dist="38100" dir="2700000" algn="tl">
                    <a:srgbClr val="000000">
                      <a:alpha val="43137"/>
                    </a:srgbClr>
                  </a:outerShdw>
                </a:effectLst>
              </a:defRPr>
            </a:lvl1pPr>
          </a:lstStyle>
          <a:p>
            <a:r>
              <a:rPr lang="en-US" dirty="0"/>
              <a:t>Header – Myriad Pro, Bold, Shadow, 28pt</a:t>
            </a:r>
          </a:p>
        </p:txBody>
      </p:sp>
      <p:sp>
        <p:nvSpPr>
          <p:cNvPr id="3" name="Content Placeholder 2"/>
          <p:cNvSpPr>
            <a:spLocks noGrp="1"/>
          </p:cNvSpPr>
          <p:nvPr>
            <p:ph sz="half" idx="1" hasCustomPrompt="1"/>
          </p:nvPr>
        </p:nvSpPr>
        <p:spPr>
          <a:xfrm>
            <a:off x="609600" y="1600201"/>
            <a:ext cx="5384800" cy="4525963"/>
          </a:xfrm>
          <a:prstGeom prst="rect">
            <a:avLst/>
          </a:prstGeom>
        </p:spPr>
        <p:txBody>
          <a:bodyPr/>
          <a:lstStyle>
            <a:lvl1pPr>
              <a:buClr>
                <a:schemeClr val="tx1"/>
              </a:buClr>
              <a:buSzPct val="70000"/>
              <a:buFont typeface="Wingdings" pitchFamily="2" charset="2"/>
              <a:buChar char="q"/>
              <a:defRPr sz="2400" b="1">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a:solidFill>
                  <a:schemeClr val="bg2"/>
                </a:solidFill>
              </a:defRPr>
            </a:lvl4pPr>
            <a:lvl5pPr>
              <a:buClr>
                <a:schemeClr val="tx1"/>
              </a:buClr>
              <a:buSzPct val="70000"/>
              <a:buFont typeface="Arial" pitchFamily="34" charset="0"/>
              <a:buChar char="•"/>
              <a:defRPr sz="1800">
                <a:solidFill>
                  <a:schemeClr val="bg2"/>
                </a:solidFill>
              </a:defRPr>
            </a:lvl5pPr>
            <a:lvl6pPr>
              <a:defRPr sz="1800"/>
            </a:lvl6pPr>
            <a:lvl7pPr>
              <a:defRPr sz="1800"/>
            </a:lvl7pPr>
            <a:lvl8pPr>
              <a:defRPr sz="1800"/>
            </a:lvl8pPr>
            <a:lvl9pPr>
              <a:defRPr sz="1800"/>
            </a:lvl9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4" name="Content Placeholder 3"/>
          <p:cNvSpPr>
            <a:spLocks noGrp="1"/>
          </p:cNvSpPr>
          <p:nvPr>
            <p:ph sz="half" idx="2" hasCustomPrompt="1"/>
          </p:nvPr>
        </p:nvSpPr>
        <p:spPr>
          <a:xfrm>
            <a:off x="6197600" y="1600201"/>
            <a:ext cx="5384800" cy="4525963"/>
          </a:xfrm>
          <a:prstGeom prst="rect">
            <a:avLst/>
          </a:prstGeom>
        </p:spPr>
        <p:txBody>
          <a:bodyPr/>
          <a:lstStyle>
            <a:lvl1pPr>
              <a:buClr>
                <a:schemeClr val="tx1"/>
              </a:buClr>
              <a:buSzPct val="70000"/>
              <a:buFont typeface="Wingdings" pitchFamily="2" charset="2"/>
              <a:buChar char="q"/>
              <a:defRPr sz="2400" b="1">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a:solidFill>
                  <a:schemeClr val="bg2"/>
                </a:solidFill>
              </a:defRPr>
            </a:lvl4pPr>
            <a:lvl5pPr>
              <a:buClr>
                <a:schemeClr val="tx1"/>
              </a:buClr>
              <a:buSzPct val="70000"/>
              <a:buFont typeface="Arial" pitchFamily="34" charset="0"/>
              <a:buChar char="•"/>
              <a:defRPr sz="1800">
                <a:solidFill>
                  <a:schemeClr val="bg2"/>
                </a:solidFill>
              </a:defRPr>
            </a:lvl5pPr>
            <a:lvl6pPr>
              <a:defRPr sz="1800"/>
            </a:lvl6pPr>
            <a:lvl7pPr>
              <a:defRPr sz="1800"/>
            </a:lvl7pPr>
            <a:lvl8pPr>
              <a:defRPr sz="1800"/>
            </a:lvl8pPr>
            <a:lvl9pPr>
              <a:defRPr sz="1800"/>
            </a:lvl9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7" name="Text Placeholder 8"/>
          <p:cNvSpPr>
            <a:spLocks noGrp="1"/>
          </p:cNvSpPr>
          <p:nvPr>
            <p:ph type="body" sz="quarter" idx="10" hasCustomPrompt="1"/>
          </p:nvPr>
        </p:nvSpPr>
        <p:spPr>
          <a:xfrm>
            <a:off x="609600" y="5943600"/>
            <a:ext cx="109728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*Citations and references – Myriad Pro, 11pt</a:t>
            </a:r>
          </a:p>
        </p:txBody>
      </p:sp>
    </p:spTree>
    <p:extLst>
      <p:ext uri="{BB962C8B-B14F-4D97-AF65-F5344CB8AC3E}">
        <p14:creationId xmlns:p14="http://schemas.microsoft.com/office/powerpoint/2010/main" val="4096101465"/>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1828800" y="3886200"/>
            <a:ext cx="8534400" cy="457200"/>
          </a:xfrm>
          <a:prstGeom prst="rect">
            <a:avLst/>
          </a:prstGeom>
        </p:spPr>
        <p:txBody>
          <a:bodyPr/>
          <a:lstStyle>
            <a:lvl1pPr marL="0" indent="0" algn="ctr">
              <a:buNone/>
              <a:defRPr sz="2000" b="1" baseline="0">
                <a:solidFill>
                  <a:schemeClr val="bg2"/>
                </a:solidFill>
                <a:effectLst/>
              </a:defRPr>
            </a:lvl1pPr>
            <a:lvl2pPr marL="457182" indent="0" algn="ctr">
              <a:buNone/>
              <a:defRPr>
                <a:solidFill>
                  <a:schemeClr val="tx1">
                    <a:tint val="75000"/>
                  </a:schemeClr>
                </a:solidFill>
              </a:defRPr>
            </a:lvl2pPr>
            <a:lvl3pPr marL="914364"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1"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a:t>Presenters Name – Myriad Pro, Bold, 20pt</a:t>
            </a:r>
          </a:p>
        </p:txBody>
      </p:sp>
      <p:sp>
        <p:nvSpPr>
          <p:cNvPr id="9" name="Text Placeholder 8"/>
          <p:cNvSpPr>
            <a:spLocks noGrp="1"/>
          </p:cNvSpPr>
          <p:nvPr>
            <p:ph type="body" sz="quarter" idx="10" hasCustomPrompt="1"/>
          </p:nvPr>
        </p:nvSpPr>
        <p:spPr>
          <a:xfrm>
            <a:off x="1828800" y="4267200"/>
            <a:ext cx="85344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a:t>Title of Presenter –Myriad Pro, 18pt</a:t>
            </a:r>
          </a:p>
          <a:p>
            <a:pPr lvl="0"/>
            <a:endParaRPr lang="en-US" sz="1800" dirty="0"/>
          </a:p>
          <a:p>
            <a:pPr lvl="0"/>
            <a:r>
              <a:rPr lang="en-US" sz="1800" dirty="0"/>
              <a:t>Title of Event</a:t>
            </a:r>
          </a:p>
          <a:p>
            <a:pPr lvl="0"/>
            <a:r>
              <a:rPr lang="en-US" sz="1800" dirty="0"/>
              <a:t>Date of Event</a:t>
            </a:r>
            <a:endParaRPr lang="en-US" dirty="0"/>
          </a:p>
        </p:txBody>
      </p:sp>
      <p:sp>
        <p:nvSpPr>
          <p:cNvPr id="11" name="Title 1"/>
          <p:cNvSpPr>
            <a:spLocks noGrp="1"/>
          </p:cNvSpPr>
          <p:nvPr>
            <p:ph type="title" hasCustomPrompt="1"/>
          </p:nvPr>
        </p:nvSpPr>
        <p:spPr>
          <a:xfrm>
            <a:off x="609600" y="1981200"/>
            <a:ext cx="10972800" cy="1676400"/>
          </a:xfrm>
          <a:prstGeom prst="rect">
            <a:avLst/>
          </a:prstGeom>
        </p:spPr>
        <p:txBody>
          <a:bodyPr/>
          <a:lstStyle>
            <a:lvl1pPr>
              <a:lnSpc>
                <a:spcPts val="3000"/>
              </a:lnSpc>
              <a:defRPr sz="2800" b="1" baseline="0">
                <a:solidFill>
                  <a:schemeClr val="tx1"/>
                </a:solidFill>
                <a:effectLst/>
              </a:defRPr>
            </a:lvl1pPr>
          </a:lstStyle>
          <a:p>
            <a:r>
              <a:rPr lang="en-US" dirty="0"/>
              <a:t>Title of Presentation – Myriad Pro</a:t>
            </a:r>
            <a:br>
              <a:rPr lang="en-US" dirty="0"/>
            </a:br>
            <a:r>
              <a:rPr lang="en-US" dirty="0"/>
              <a:t> Bold, Shadow 28pt</a:t>
            </a:r>
          </a:p>
        </p:txBody>
      </p:sp>
      <p:sp>
        <p:nvSpPr>
          <p:cNvPr id="6" name="Text Placeholder 5"/>
          <p:cNvSpPr>
            <a:spLocks noGrp="1"/>
          </p:cNvSpPr>
          <p:nvPr userDrawn="1">
            <p:ph type="body" sz="quarter" idx="11" hasCustomPrompt="1"/>
          </p:nvPr>
        </p:nvSpPr>
        <p:spPr>
          <a:xfrm>
            <a:off x="3048000" y="6272784"/>
            <a:ext cx="6807200" cy="182880"/>
          </a:xfrm>
          <a:prstGeom prst="rect">
            <a:avLst/>
          </a:prstGeom>
        </p:spPr>
        <p:txBody>
          <a:bodyPr/>
          <a:lstStyle>
            <a:lvl1pPr>
              <a:buNone/>
              <a:defRPr sz="1000" baseline="0">
                <a:solidFill>
                  <a:schemeClr val="bg2"/>
                </a:solidFill>
              </a:defRPr>
            </a:lvl1pPr>
          </a:lstStyle>
          <a:p>
            <a:r>
              <a:rPr lang="en-US" dirty="0"/>
              <a:t>Place Descriptor Here</a:t>
            </a:r>
          </a:p>
        </p:txBody>
      </p:sp>
      <p:sp>
        <p:nvSpPr>
          <p:cNvPr id="7" name="Text Placeholder 6"/>
          <p:cNvSpPr>
            <a:spLocks noGrp="1"/>
          </p:cNvSpPr>
          <p:nvPr userDrawn="1">
            <p:ph type="body" sz="quarter" idx="12" hasCustomPrompt="1"/>
          </p:nvPr>
        </p:nvSpPr>
        <p:spPr>
          <a:xfrm>
            <a:off x="3048000" y="6464808"/>
            <a:ext cx="6807200" cy="228600"/>
          </a:xfrm>
          <a:prstGeom prst="rect">
            <a:avLst/>
          </a:prstGeom>
        </p:spPr>
        <p:txBody>
          <a:bodyPr/>
          <a:lstStyle>
            <a:lvl1pPr>
              <a:buNone/>
              <a:defRPr sz="1000" baseline="0">
                <a:solidFill>
                  <a:schemeClr val="bg2"/>
                </a:solidFill>
              </a:defRPr>
            </a:lvl1pPr>
          </a:lstStyle>
          <a:p>
            <a:r>
              <a:rPr lang="en-US" dirty="0"/>
              <a:t>Place Descriptor Here</a:t>
            </a:r>
          </a:p>
        </p:txBody>
      </p:sp>
    </p:spTree>
    <p:extLst>
      <p:ext uri="{BB962C8B-B14F-4D97-AF65-F5344CB8AC3E}">
        <p14:creationId xmlns:p14="http://schemas.microsoft.com/office/powerpoint/2010/main" val="1999277219"/>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0" cy="1143000"/>
          </a:xfrm>
          <a:prstGeom prst="rect">
            <a:avLst/>
          </a:prstGeom>
        </p:spPr>
        <p:txBody>
          <a:bodyPr anchor="b" anchorCtr="0"/>
          <a:lstStyle>
            <a:lvl1pPr>
              <a:lnSpc>
                <a:spcPts val="3000"/>
              </a:lnSpc>
              <a:defRPr sz="2800" b="1" baseline="0">
                <a:solidFill>
                  <a:schemeClr val="tx1"/>
                </a:solidFill>
                <a:effectLst/>
              </a:defRPr>
            </a:lvl1pPr>
          </a:lstStyle>
          <a:p>
            <a:r>
              <a:rPr lang="en-US" dirty="0"/>
              <a:t>Headline – Myriad Pro, Bold, Shadow, 28pt</a:t>
            </a:r>
          </a:p>
        </p:txBody>
      </p:sp>
      <p:sp>
        <p:nvSpPr>
          <p:cNvPr id="3" name="Content Placeholder 2"/>
          <p:cNvSpPr>
            <a:spLocks noGrp="1"/>
          </p:cNvSpPr>
          <p:nvPr>
            <p:ph idx="1" hasCustomPrompt="1"/>
          </p:nvPr>
        </p:nvSpPr>
        <p:spPr>
          <a:xfrm>
            <a:off x="609600" y="1600201"/>
            <a:ext cx="109728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7" name="Text Placeholder 8"/>
          <p:cNvSpPr>
            <a:spLocks noGrp="1"/>
          </p:cNvSpPr>
          <p:nvPr>
            <p:ph type="body" sz="quarter" idx="10" hasCustomPrompt="1"/>
          </p:nvPr>
        </p:nvSpPr>
        <p:spPr>
          <a:xfrm>
            <a:off x="609600" y="5791200"/>
            <a:ext cx="109728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*Citations and references – Myriad Pro, 11pt</a:t>
            </a:r>
          </a:p>
        </p:txBody>
      </p:sp>
    </p:spTree>
    <p:extLst>
      <p:ext uri="{BB962C8B-B14F-4D97-AF65-F5344CB8AC3E}">
        <p14:creationId xmlns:p14="http://schemas.microsoft.com/office/powerpoint/2010/main" val="274583847"/>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ata Slide (for content heavy tables and chart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0" cy="1143000"/>
          </a:xfrm>
          <a:prstGeom prst="rect">
            <a:avLst/>
          </a:prstGeom>
        </p:spPr>
        <p:txBody>
          <a:bodyPr anchor="b" anchorCtr="0"/>
          <a:lstStyle>
            <a:lvl1pPr>
              <a:lnSpc>
                <a:spcPts val="3000"/>
              </a:lnSpc>
              <a:defRPr sz="2800" b="1" baseline="0">
                <a:solidFill>
                  <a:schemeClr val="tx1"/>
                </a:solidFill>
                <a:effectLst/>
              </a:defRPr>
            </a:lvl1pPr>
          </a:lstStyle>
          <a:p>
            <a:r>
              <a:rPr lang="en-US" dirty="0"/>
              <a:t>Headline – Myriad Pro, Bold, Shadow, 28pt</a:t>
            </a:r>
          </a:p>
        </p:txBody>
      </p:sp>
      <p:sp>
        <p:nvSpPr>
          <p:cNvPr id="3" name="Content Placeholder 2"/>
          <p:cNvSpPr>
            <a:spLocks noGrp="1"/>
          </p:cNvSpPr>
          <p:nvPr>
            <p:ph idx="1" hasCustomPrompt="1"/>
          </p:nvPr>
        </p:nvSpPr>
        <p:spPr>
          <a:xfrm>
            <a:off x="609600" y="1600201"/>
            <a:ext cx="109728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7" name="Text Placeholder 8"/>
          <p:cNvSpPr>
            <a:spLocks noGrp="1"/>
          </p:cNvSpPr>
          <p:nvPr>
            <p:ph type="body" sz="quarter" idx="10" hasCustomPrompt="1"/>
          </p:nvPr>
        </p:nvSpPr>
        <p:spPr>
          <a:xfrm>
            <a:off x="609600" y="5791200"/>
            <a:ext cx="109728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*Citations and references – Myriad Pro, 11pt</a:t>
            </a:r>
          </a:p>
        </p:txBody>
      </p:sp>
    </p:spTree>
    <p:extLst>
      <p:ext uri="{BB962C8B-B14F-4D97-AF65-F5344CB8AC3E}">
        <p14:creationId xmlns:p14="http://schemas.microsoft.com/office/powerpoint/2010/main" val="3567343627"/>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Badg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1828800" y="3886200"/>
            <a:ext cx="8534400" cy="457200"/>
          </a:xfrm>
          <a:prstGeom prst="rect">
            <a:avLst/>
          </a:prstGeom>
        </p:spPr>
        <p:txBody>
          <a:bodyPr/>
          <a:lstStyle>
            <a:lvl1pPr marL="0" indent="0" algn="ctr">
              <a:buNone/>
              <a:defRPr sz="2000" b="1" baseline="0">
                <a:solidFill>
                  <a:schemeClr val="bg2"/>
                </a:solidFill>
                <a:effectLst/>
              </a:defRPr>
            </a:lvl1pPr>
            <a:lvl2pPr marL="457182" indent="0" algn="ctr">
              <a:buNone/>
              <a:defRPr>
                <a:solidFill>
                  <a:schemeClr val="tx1">
                    <a:tint val="75000"/>
                  </a:schemeClr>
                </a:solidFill>
              </a:defRPr>
            </a:lvl2pPr>
            <a:lvl3pPr marL="914364"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1"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a:t>Presenters Name – Myriad Pro, Bold, 20pt</a:t>
            </a:r>
          </a:p>
        </p:txBody>
      </p:sp>
      <p:sp>
        <p:nvSpPr>
          <p:cNvPr id="9" name="Text Placeholder 8"/>
          <p:cNvSpPr>
            <a:spLocks noGrp="1"/>
          </p:cNvSpPr>
          <p:nvPr>
            <p:ph type="body" sz="quarter" idx="10" hasCustomPrompt="1"/>
          </p:nvPr>
        </p:nvSpPr>
        <p:spPr>
          <a:xfrm>
            <a:off x="1828800" y="4267200"/>
            <a:ext cx="85344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a:t>Title of Presenter –Myriad Pro, 18pt</a:t>
            </a:r>
          </a:p>
          <a:p>
            <a:pPr lvl="0"/>
            <a:endParaRPr lang="en-US" sz="1800" dirty="0"/>
          </a:p>
          <a:p>
            <a:pPr lvl="0"/>
            <a:r>
              <a:rPr lang="en-US" sz="1800" dirty="0"/>
              <a:t>Title of Event</a:t>
            </a:r>
          </a:p>
          <a:p>
            <a:pPr lvl="0"/>
            <a:r>
              <a:rPr lang="en-US" sz="1800" dirty="0"/>
              <a:t>Date of Event</a:t>
            </a:r>
            <a:endParaRPr lang="en-US" dirty="0"/>
          </a:p>
        </p:txBody>
      </p:sp>
      <p:sp>
        <p:nvSpPr>
          <p:cNvPr id="11" name="Title 1"/>
          <p:cNvSpPr>
            <a:spLocks noGrp="1"/>
          </p:cNvSpPr>
          <p:nvPr>
            <p:ph type="title" hasCustomPrompt="1"/>
          </p:nvPr>
        </p:nvSpPr>
        <p:spPr>
          <a:xfrm>
            <a:off x="609600" y="1981200"/>
            <a:ext cx="10972800" cy="1676400"/>
          </a:xfrm>
          <a:prstGeom prst="rect">
            <a:avLst/>
          </a:prstGeom>
        </p:spPr>
        <p:txBody>
          <a:bodyPr/>
          <a:lstStyle>
            <a:lvl1pPr>
              <a:lnSpc>
                <a:spcPts val="3000"/>
              </a:lnSpc>
              <a:defRPr sz="2800" b="1" baseline="0">
                <a:solidFill>
                  <a:schemeClr val="tx1"/>
                </a:solidFill>
                <a:effectLst/>
              </a:defRPr>
            </a:lvl1pPr>
          </a:lstStyle>
          <a:p>
            <a:r>
              <a:rPr lang="en-US" dirty="0"/>
              <a:t>Title of Presentation – Myriad Pro</a:t>
            </a:r>
            <a:br>
              <a:rPr lang="en-US" dirty="0"/>
            </a:br>
            <a:r>
              <a:rPr lang="en-US" dirty="0"/>
              <a:t> Bold, Shadow 28pt</a:t>
            </a:r>
          </a:p>
        </p:txBody>
      </p:sp>
    </p:spTree>
    <p:extLst>
      <p:ext uri="{BB962C8B-B14F-4D97-AF65-F5344CB8AC3E}">
        <p14:creationId xmlns:p14="http://schemas.microsoft.com/office/powerpoint/2010/main" val="2776424270"/>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asic Content Badg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0" cy="1143000"/>
          </a:xfrm>
          <a:prstGeom prst="rect">
            <a:avLst/>
          </a:prstGeom>
        </p:spPr>
        <p:txBody>
          <a:bodyPr anchor="b" anchorCtr="0"/>
          <a:lstStyle>
            <a:lvl1pPr>
              <a:lnSpc>
                <a:spcPts val="3000"/>
              </a:lnSpc>
              <a:defRPr sz="2800" b="1" baseline="0">
                <a:solidFill>
                  <a:schemeClr val="tx1"/>
                </a:solidFill>
                <a:effectLst/>
              </a:defRPr>
            </a:lvl1pPr>
          </a:lstStyle>
          <a:p>
            <a:r>
              <a:rPr lang="en-US" dirty="0"/>
              <a:t>Headline – Myriad Pro, Bold, Shadow, 28pt</a:t>
            </a:r>
          </a:p>
        </p:txBody>
      </p:sp>
      <p:sp>
        <p:nvSpPr>
          <p:cNvPr id="3" name="Content Placeholder 2"/>
          <p:cNvSpPr>
            <a:spLocks noGrp="1"/>
          </p:cNvSpPr>
          <p:nvPr>
            <p:ph idx="1" hasCustomPrompt="1"/>
          </p:nvPr>
        </p:nvSpPr>
        <p:spPr>
          <a:xfrm>
            <a:off x="609600" y="1600201"/>
            <a:ext cx="109728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7" name="Text Placeholder 8"/>
          <p:cNvSpPr>
            <a:spLocks noGrp="1"/>
          </p:cNvSpPr>
          <p:nvPr>
            <p:ph type="body" sz="quarter" idx="10" hasCustomPrompt="1"/>
          </p:nvPr>
        </p:nvSpPr>
        <p:spPr>
          <a:xfrm>
            <a:off x="609600" y="5791200"/>
            <a:ext cx="89408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*Citations and references – Myriad Pro, 11pt</a:t>
            </a:r>
          </a:p>
        </p:txBody>
      </p:sp>
    </p:spTree>
    <p:extLst>
      <p:ext uri="{BB962C8B-B14F-4D97-AF65-F5344CB8AC3E}">
        <p14:creationId xmlns:p14="http://schemas.microsoft.com/office/powerpoint/2010/main" val="991963024"/>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4" y="4406903"/>
            <a:ext cx="10363200" cy="1362076"/>
          </a:xfrm>
          <a:prstGeom prst="rect">
            <a:avLst/>
          </a:prstGeom>
        </p:spPr>
        <p:txBody>
          <a:bodyPr anchor="t"/>
          <a:lstStyle>
            <a:lvl1pPr algn="l">
              <a:lnSpc>
                <a:spcPts val="3800"/>
              </a:lnSpc>
              <a:defRPr sz="3600" b="1" cap="all" baseline="0">
                <a:solidFill>
                  <a:schemeClr val="tx1"/>
                </a:solidFill>
                <a:effectLst/>
              </a:defRPr>
            </a:lvl1pPr>
          </a:lstStyle>
          <a:p>
            <a:r>
              <a:rPr lang="en-US" dirty="0"/>
              <a:t>Section Header</a:t>
            </a:r>
            <a:br>
              <a:rPr lang="en-US" dirty="0"/>
            </a:br>
            <a:r>
              <a:rPr lang="en-US" dirty="0"/>
              <a:t>Myriad Pro, bold, shadow, 36pt </a:t>
            </a:r>
          </a:p>
        </p:txBody>
      </p:sp>
      <p:sp>
        <p:nvSpPr>
          <p:cNvPr id="3" name="Text Placeholder 2"/>
          <p:cNvSpPr>
            <a:spLocks noGrp="1"/>
          </p:cNvSpPr>
          <p:nvPr>
            <p:ph type="body" idx="1" hasCustomPrompt="1"/>
          </p:nvPr>
        </p:nvSpPr>
        <p:spPr>
          <a:xfrm>
            <a:off x="963084" y="2906713"/>
            <a:ext cx="10363200" cy="1500187"/>
          </a:xfrm>
          <a:prstGeom prst="rect">
            <a:avLst/>
          </a:prstGeom>
        </p:spPr>
        <p:txBody>
          <a:bodyPr anchor="b"/>
          <a:lstStyle>
            <a:lvl1pPr marL="0" indent="0">
              <a:lnSpc>
                <a:spcPts val="2200"/>
              </a:lnSpc>
              <a:buNone/>
              <a:defRPr sz="2000" baseline="0">
                <a:solidFill>
                  <a:schemeClr val="bg2"/>
                </a:solidFill>
              </a:defRPr>
            </a:lvl1pPr>
            <a:lvl2pPr marL="457182" indent="0">
              <a:buNone/>
              <a:defRPr sz="1800">
                <a:solidFill>
                  <a:schemeClr val="tx1">
                    <a:tint val="75000"/>
                  </a:schemeClr>
                </a:solidFill>
              </a:defRPr>
            </a:lvl2pPr>
            <a:lvl3pPr marL="914364" indent="0">
              <a:buNone/>
              <a:defRPr sz="1600">
                <a:solidFill>
                  <a:schemeClr val="tx1">
                    <a:tint val="75000"/>
                  </a:schemeClr>
                </a:solidFill>
              </a:defRPr>
            </a:lvl3pPr>
            <a:lvl4pPr marL="1371545" indent="0">
              <a:buNone/>
              <a:defRPr sz="1400">
                <a:solidFill>
                  <a:schemeClr val="tx1">
                    <a:tint val="75000"/>
                  </a:schemeClr>
                </a:solidFill>
              </a:defRPr>
            </a:lvl4pPr>
            <a:lvl5pPr marL="1828727" indent="0">
              <a:buNone/>
              <a:defRPr sz="1400">
                <a:solidFill>
                  <a:schemeClr val="tx1">
                    <a:tint val="75000"/>
                  </a:schemeClr>
                </a:solidFill>
              </a:defRPr>
            </a:lvl5pPr>
            <a:lvl6pPr marL="2285909" indent="0">
              <a:buNone/>
              <a:defRPr sz="1400">
                <a:solidFill>
                  <a:schemeClr val="tx1">
                    <a:tint val="75000"/>
                  </a:schemeClr>
                </a:solidFill>
              </a:defRPr>
            </a:lvl6pPr>
            <a:lvl7pPr marL="2743091" indent="0">
              <a:buNone/>
              <a:defRPr sz="1400">
                <a:solidFill>
                  <a:schemeClr val="tx1">
                    <a:tint val="75000"/>
                  </a:schemeClr>
                </a:solidFill>
              </a:defRPr>
            </a:lvl7pPr>
            <a:lvl8pPr marL="3200272" indent="0">
              <a:buNone/>
              <a:defRPr sz="1400">
                <a:solidFill>
                  <a:schemeClr val="tx1">
                    <a:tint val="75000"/>
                  </a:schemeClr>
                </a:solidFill>
              </a:defRPr>
            </a:lvl8pPr>
            <a:lvl9pPr marL="3657454" indent="0">
              <a:buNone/>
              <a:defRPr sz="1400">
                <a:solidFill>
                  <a:schemeClr val="tx1">
                    <a:tint val="75000"/>
                  </a:schemeClr>
                </a:solidFill>
              </a:defRPr>
            </a:lvl9pPr>
          </a:lstStyle>
          <a:p>
            <a:pPr lvl="0"/>
            <a:r>
              <a:rPr lang="en-US" dirty="0"/>
              <a:t>Subhead – Myriad Pro, 20pt</a:t>
            </a:r>
          </a:p>
        </p:txBody>
      </p:sp>
    </p:spTree>
    <p:extLst>
      <p:ext uri="{BB962C8B-B14F-4D97-AF65-F5344CB8AC3E}">
        <p14:creationId xmlns:p14="http://schemas.microsoft.com/office/powerpoint/2010/main" val="3604835441"/>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5" y="273052"/>
            <a:ext cx="4011084" cy="1162050"/>
          </a:xfrm>
          <a:prstGeom prst="rect">
            <a:avLst/>
          </a:prstGeom>
        </p:spPr>
        <p:txBody>
          <a:bodyPr anchor="b"/>
          <a:lstStyle>
            <a:lvl1pPr algn="l">
              <a:defRPr sz="2000" b="1" baseline="0">
                <a:solidFill>
                  <a:schemeClr val="tx1"/>
                </a:solidFill>
                <a:effectLst/>
              </a:defRPr>
            </a:lvl1pPr>
          </a:lstStyle>
          <a:p>
            <a:r>
              <a:rPr lang="en-US" dirty="0"/>
              <a:t>Header – Myriad Pro, bold, shadow, 20pt</a:t>
            </a:r>
          </a:p>
        </p:txBody>
      </p:sp>
      <p:sp>
        <p:nvSpPr>
          <p:cNvPr id="3" name="Content Placeholder 2"/>
          <p:cNvSpPr>
            <a:spLocks noGrp="1"/>
          </p:cNvSpPr>
          <p:nvPr>
            <p:ph idx="1" hasCustomPrompt="1"/>
          </p:nvPr>
        </p:nvSpPr>
        <p:spPr>
          <a:xfrm>
            <a:off x="4766733" y="273051"/>
            <a:ext cx="6815667" cy="5518150"/>
          </a:xfrm>
          <a:prstGeom prst="rect">
            <a:avLst/>
          </a:prstGeom>
        </p:spPr>
        <p:txBody>
          <a:bodyPr anchor="ctr" anchorCtr="0"/>
          <a:lstStyle>
            <a:lvl1pPr>
              <a:buClr>
                <a:schemeClr val="tx1"/>
              </a:buClr>
              <a:buSzPct val="70000"/>
              <a:buFont typeface="Wingdings" pitchFamily="2" charset="2"/>
              <a:buChar char="q"/>
              <a:defRPr sz="2400" b="1">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a:solidFill>
                  <a:schemeClr val="bg2"/>
                </a:solidFill>
              </a:defRPr>
            </a:lvl4pPr>
            <a:lvl5pPr>
              <a:buClr>
                <a:schemeClr val="tx1"/>
              </a:buClr>
              <a:buSzPct val="70000"/>
              <a:buFont typeface="Arial" pitchFamily="34" charset="0"/>
              <a:buChar char="•"/>
              <a:defRPr sz="1800">
                <a:solidFill>
                  <a:schemeClr val="bg2"/>
                </a:solidFill>
              </a:defRPr>
            </a:lvl5pPr>
            <a:lvl6pPr>
              <a:defRPr sz="2000"/>
            </a:lvl6pPr>
            <a:lvl7pPr>
              <a:defRPr sz="2000"/>
            </a:lvl7pPr>
            <a:lvl8pPr>
              <a:defRPr sz="2000"/>
            </a:lvl8pPr>
            <a:lvl9pPr>
              <a:defRPr sz="2000"/>
            </a:lvl9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4" name="Text Placeholder 3"/>
          <p:cNvSpPr>
            <a:spLocks noGrp="1"/>
          </p:cNvSpPr>
          <p:nvPr>
            <p:ph type="body" sz="half" idx="2" hasCustomPrompt="1"/>
          </p:nvPr>
        </p:nvSpPr>
        <p:spPr>
          <a:xfrm>
            <a:off x="609605" y="1435103"/>
            <a:ext cx="4011084" cy="4356100"/>
          </a:xfrm>
          <a:prstGeom prst="rect">
            <a:avLst/>
          </a:prstGeom>
        </p:spPr>
        <p:txBody>
          <a:bodyPr/>
          <a:lstStyle>
            <a:lvl1pPr marL="0" indent="0">
              <a:buNone/>
              <a:defRPr sz="1400" baseline="0">
                <a:solidFill>
                  <a:schemeClr val="bg2"/>
                </a:solidFill>
              </a:defRPr>
            </a:lvl1pPr>
            <a:lvl2pPr marL="457182" indent="0">
              <a:buNone/>
              <a:defRPr sz="1200"/>
            </a:lvl2pPr>
            <a:lvl3pPr marL="914364" indent="0">
              <a:buNone/>
              <a:defRPr sz="1000"/>
            </a:lvl3pPr>
            <a:lvl4pPr marL="1371545" indent="0">
              <a:buNone/>
              <a:defRPr sz="900"/>
            </a:lvl4pPr>
            <a:lvl5pPr marL="1828727" indent="0">
              <a:buNone/>
              <a:defRPr sz="900"/>
            </a:lvl5pPr>
            <a:lvl6pPr marL="2285909" indent="0">
              <a:buNone/>
              <a:defRPr sz="900"/>
            </a:lvl6pPr>
            <a:lvl7pPr marL="2743091" indent="0">
              <a:buNone/>
              <a:defRPr sz="900"/>
            </a:lvl7pPr>
            <a:lvl8pPr marL="3200272" indent="0">
              <a:buNone/>
              <a:defRPr sz="900"/>
            </a:lvl8pPr>
            <a:lvl9pPr marL="3657454" indent="0">
              <a:buNone/>
              <a:defRPr sz="900"/>
            </a:lvl9pPr>
          </a:lstStyle>
          <a:p>
            <a:pPr lvl="0"/>
            <a:r>
              <a:rPr lang="en-US" dirty="0"/>
              <a:t>Paragraph of type</a:t>
            </a:r>
          </a:p>
          <a:p>
            <a:pPr lvl="0"/>
            <a:r>
              <a:rPr lang="en-US" dirty="0"/>
              <a:t>Myriad Pro, 14pt</a:t>
            </a:r>
          </a:p>
        </p:txBody>
      </p:sp>
      <p:sp>
        <p:nvSpPr>
          <p:cNvPr id="7" name="Text Placeholder 8"/>
          <p:cNvSpPr>
            <a:spLocks noGrp="1"/>
          </p:cNvSpPr>
          <p:nvPr>
            <p:ph type="body" sz="quarter" idx="10" hasCustomPrompt="1"/>
          </p:nvPr>
        </p:nvSpPr>
        <p:spPr>
          <a:xfrm>
            <a:off x="609600" y="5791200"/>
            <a:ext cx="109728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*Citations and references – Myriad Pro, 11pt</a:t>
            </a:r>
          </a:p>
        </p:txBody>
      </p:sp>
    </p:spTree>
    <p:extLst>
      <p:ext uri="{BB962C8B-B14F-4D97-AF65-F5344CB8AC3E}">
        <p14:creationId xmlns:p14="http://schemas.microsoft.com/office/powerpoint/2010/main" val="2381997476"/>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asic Content Badg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0" cy="1143000"/>
          </a:xfrm>
          <a:prstGeom prst="rect">
            <a:avLst/>
          </a:prstGeom>
        </p:spPr>
        <p:txBody>
          <a:bodyPr anchor="b" anchorCtr="0"/>
          <a:lstStyle>
            <a:lvl1pPr>
              <a:lnSpc>
                <a:spcPts val="3000"/>
              </a:lnSpc>
              <a:defRPr sz="2800" b="1" baseline="0">
                <a:solidFill>
                  <a:schemeClr val="tx1"/>
                </a:solidFill>
                <a:effectLst/>
              </a:defRPr>
            </a:lvl1pPr>
          </a:lstStyle>
          <a:p>
            <a:r>
              <a:rPr lang="en-US" dirty="0"/>
              <a:t>Headline – Myriad Pro, Bold, Shadow, 28pt</a:t>
            </a:r>
          </a:p>
        </p:txBody>
      </p:sp>
      <p:sp>
        <p:nvSpPr>
          <p:cNvPr id="3" name="Content Placeholder 2"/>
          <p:cNvSpPr>
            <a:spLocks noGrp="1"/>
          </p:cNvSpPr>
          <p:nvPr>
            <p:ph idx="1" hasCustomPrompt="1"/>
          </p:nvPr>
        </p:nvSpPr>
        <p:spPr>
          <a:xfrm>
            <a:off x="609600" y="1600201"/>
            <a:ext cx="109728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7" name="Text Placeholder 8"/>
          <p:cNvSpPr>
            <a:spLocks noGrp="1"/>
          </p:cNvSpPr>
          <p:nvPr>
            <p:ph type="body" sz="quarter" idx="10" hasCustomPrompt="1"/>
          </p:nvPr>
        </p:nvSpPr>
        <p:spPr>
          <a:xfrm>
            <a:off x="609600" y="5791200"/>
            <a:ext cx="89408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*Citations and references – Myriad Pro, 11pt</a:t>
            </a:r>
          </a:p>
        </p:txBody>
      </p:sp>
    </p:spTree>
    <p:extLst>
      <p:ext uri="{BB962C8B-B14F-4D97-AF65-F5344CB8AC3E}">
        <p14:creationId xmlns:p14="http://schemas.microsoft.com/office/powerpoint/2010/main" val="1475086643"/>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89717" y="4800600"/>
            <a:ext cx="7315200" cy="566738"/>
          </a:xfrm>
          <a:prstGeom prst="rect">
            <a:avLst/>
          </a:prstGeom>
        </p:spPr>
        <p:txBody>
          <a:bodyPr anchor="b"/>
          <a:lstStyle>
            <a:lvl1pPr algn="l">
              <a:defRPr sz="2000" b="1" baseline="0">
                <a:solidFill>
                  <a:schemeClr val="tx1"/>
                </a:solidFill>
                <a:effectLst/>
              </a:defRPr>
            </a:lvl1pPr>
          </a:lstStyle>
          <a:p>
            <a:r>
              <a:rPr lang="en-US" dirty="0"/>
              <a:t>Photo Title – Myriad Pro, Bold, Shadow, 20pt</a:t>
            </a:r>
          </a:p>
        </p:txBody>
      </p:sp>
      <p:sp>
        <p:nvSpPr>
          <p:cNvPr id="3" name="Picture Placeholder 2"/>
          <p:cNvSpPr>
            <a:spLocks noGrp="1"/>
          </p:cNvSpPr>
          <p:nvPr>
            <p:ph type="pic" idx="1"/>
          </p:nvPr>
        </p:nvSpPr>
        <p:spPr>
          <a:xfrm>
            <a:off x="2389717" y="612775"/>
            <a:ext cx="7315200" cy="4114800"/>
          </a:xfrm>
          <a:prstGeom prst="rect">
            <a:avLst/>
          </a:prstGeom>
          <a:ln w="25400">
            <a:solidFill>
              <a:schemeClr val="bg2"/>
            </a:solidFill>
          </a:ln>
          <a:effectLst>
            <a:outerShdw blurRad="44450" dist="27940" dir="5400000" algn="ctr">
              <a:srgbClr val="000000">
                <a:alpha val="32000"/>
              </a:srgbClr>
            </a:outerShdw>
          </a:effectLst>
        </p:spPr>
        <p:txBody>
          <a:bodyPr/>
          <a:lstStyle>
            <a:lvl1pPr marL="0" indent="0">
              <a:buNone/>
              <a:defRPr sz="3200">
                <a:solidFill>
                  <a:schemeClr val="tx1"/>
                </a:solidFill>
                <a:effectLst/>
              </a:defRPr>
            </a:lvl1pPr>
            <a:lvl2pPr marL="457182" indent="0">
              <a:buNone/>
              <a:defRPr sz="2800"/>
            </a:lvl2pPr>
            <a:lvl3pPr marL="914364" indent="0">
              <a:buNone/>
              <a:defRPr sz="2400"/>
            </a:lvl3pPr>
            <a:lvl4pPr marL="1371545" indent="0">
              <a:buNone/>
              <a:defRPr sz="2000"/>
            </a:lvl4pPr>
            <a:lvl5pPr marL="1828727" indent="0">
              <a:buNone/>
              <a:defRPr sz="2000"/>
            </a:lvl5pPr>
            <a:lvl6pPr marL="2285909" indent="0">
              <a:buNone/>
              <a:defRPr sz="2000"/>
            </a:lvl6pPr>
            <a:lvl7pPr marL="2743091" indent="0">
              <a:buNone/>
              <a:defRPr sz="2000"/>
            </a:lvl7pPr>
            <a:lvl8pPr marL="3200272" indent="0">
              <a:buNone/>
              <a:defRPr sz="2000"/>
            </a:lvl8pPr>
            <a:lvl9pPr marL="3657454" indent="0">
              <a:buNone/>
              <a:defRPr sz="2000"/>
            </a:lvl9pPr>
          </a:lstStyle>
          <a:p>
            <a:r>
              <a:rPr lang="en-US"/>
              <a:t>Click icon to add picture</a:t>
            </a:r>
            <a:endParaRPr lang="en-US" dirty="0"/>
          </a:p>
        </p:txBody>
      </p:sp>
      <p:sp>
        <p:nvSpPr>
          <p:cNvPr id="4" name="Text Placeholder 3"/>
          <p:cNvSpPr>
            <a:spLocks noGrp="1"/>
          </p:cNvSpPr>
          <p:nvPr>
            <p:ph type="body" sz="half" idx="2" hasCustomPrompt="1"/>
          </p:nvPr>
        </p:nvSpPr>
        <p:spPr>
          <a:xfrm>
            <a:off x="2389717" y="5367338"/>
            <a:ext cx="7315200" cy="804862"/>
          </a:xfrm>
          <a:prstGeom prst="rect">
            <a:avLst/>
          </a:prstGeom>
        </p:spPr>
        <p:txBody>
          <a:bodyPr/>
          <a:lstStyle>
            <a:lvl1pPr marL="0" indent="0">
              <a:buNone/>
              <a:defRPr sz="1400" baseline="0">
                <a:solidFill>
                  <a:schemeClr val="bg2"/>
                </a:solidFill>
              </a:defRPr>
            </a:lvl1pPr>
            <a:lvl2pPr marL="457182" indent="0">
              <a:buNone/>
              <a:defRPr sz="1200"/>
            </a:lvl2pPr>
            <a:lvl3pPr marL="914364" indent="0">
              <a:buNone/>
              <a:defRPr sz="1000"/>
            </a:lvl3pPr>
            <a:lvl4pPr marL="1371545" indent="0">
              <a:buNone/>
              <a:defRPr sz="900"/>
            </a:lvl4pPr>
            <a:lvl5pPr marL="1828727" indent="0">
              <a:buNone/>
              <a:defRPr sz="900"/>
            </a:lvl5pPr>
            <a:lvl6pPr marL="2285909" indent="0">
              <a:buNone/>
              <a:defRPr sz="900"/>
            </a:lvl6pPr>
            <a:lvl7pPr marL="2743091" indent="0">
              <a:buNone/>
              <a:defRPr sz="900"/>
            </a:lvl7pPr>
            <a:lvl8pPr marL="3200272" indent="0">
              <a:buNone/>
              <a:defRPr sz="900"/>
            </a:lvl8pPr>
            <a:lvl9pPr marL="3657454" indent="0">
              <a:buNone/>
              <a:defRPr sz="900"/>
            </a:lvl9pPr>
          </a:lstStyle>
          <a:p>
            <a:pPr lvl="0"/>
            <a:r>
              <a:rPr lang="en-US" dirty="0"/>
              <a:t>Caption or credits for photo – Myriad Pro, 14pt</a:t>
            </a:r>
          </a:p>
        </p:txBody>
      </p:sp>
    </p:spTree>
    <p:extLst>
      <p:ext uri="{BB962C8B-B14F-4D97-AF65-F5344CB8AC3E}">
        <p14:creationId xmlns:p14="http://schemas.microsoft.com/office/powerpoint/2010/main" val="773444188"/>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losing">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828800" y="1981200"/>
            <a:ext cx="8534400" cy="2057400"/>
          </a:xfrm>
          <a:prstGeom prst="rect">
            <a:avLst/>
          </a:prstGeom>
        </p:spPr>
        <p:txBody>
          <a:bodyPr/>
          <a:lstStyle>
            <a:lvl1pPr marL="0" indent="0" algn="ctr">
              <a:buNone/>
              <a:defRPr sz="2800" b="1" baseline="0">
                <a:solidFill>
                  <a:schemeClr val="bg2"/>
                </a:solidFill>
                <a:effectLst/>
              </a:defRPr>
            </a:lvl1pPr>
            <a:lvl2pPr marL="457182" indent="0" algn="ctr">
              <a:buNone/>
              <a:defRPr>
                <a:solidFill>
                  <a:schemeClr val="tx1">
                    <a:tint val="75000"/>
                  </a:schemeClr>
                </a:solidFill>
              </a:defRPr>
            </a:lvl2pPr>
            <a:lvl3pPr marL="914364"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1"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a:t>Closing– Myriad Pro, Bold, 28pt</a:t>
            </a:r>
          </a:p>
        </p:txBody>
      </p:sp>
      <p:sp>
        <p:nvSpPr>
          <p:cNvPr id="9" name="Rectangle 8"/>
          <p:cNvSpPr/>
          <p:nvPr userDrawn="1"/>
        </p:nvSpPr>
        <p:spPr>
          <a:xfrm>
            <a:off x="1828800" y="4343400"/>
            <a:ext cx="8534400" cy="292388"/>
          </a:xfrm>
          <a:prstGeom prst="rect">
            <a:avLst/>
          </a:prstGeom>
        </p:spPr>
        <p:txBody>
          <a:bodyPr wrap="square">
            <a:spAutoFit/>
          </a:bodyPr>
          <a:lstStyle/>
          <a:p>
            <a:pPr defTabSz="914364" fontAlgn="auto">
              <a:spcBef>
                <a:spcPts val="0"/>
              </a:spcBef>
              <a:spcAft>
                <a:spcPts val="0"/>
              </a:spcAft>
            </a:pPr>
            <a:r>
              <a:rPr lang="en-US" sz="1300" b="1" dirty="0">
                <a:solidFill>
                  <a:srgbClr val="FFFFFF"/>
                </a:solidFill>
                <a:latin typeface="Myriad Web Pro"/>
              </a:rPr>
              <a:t>For more information please contact Centers for Disease Control and Prevention</a:t>
            </a:r>
          </a:p>
        </p:txBody>
      </p:sp>
      <p:sp>
        <p:nvSpPr>
          <p:cNvPr id="11" name="Rectangle 10"/>
          <p:cNvSpPr/>
          <p:nvPr userDrawn="1"/>
        </p:nvSpPr>
        <p:spPr>
          <a:xfrm>
            <a:off x="1828800" y="4706038"/>
            <a:ext cx="7924800" cy="646331"/>
          </a:xfrm>
          <a:prstGeom prst="rect">
            <a:avLst/>
          </a:prstGeom>
        </p:spPr>
        <p:txBody>
          <a:bodyPr wrap="square">
            <a:spAutoFit/>
          </a:bodyPr>
          <a:lstStyle/>
          <a:p>
            <a:pPr defTabSz="914364" fontAlgn="auto">
              <a:spcBef>
                <a:spcPts val="0"/>
              </a:spcBef>
              <a:spcAft>
                <a:spcPts val="0"/>
              </a:spcAft>
            </a:pPr>
            <a:r>
              <a:rPr lang="en-US" sz="1200" dirty="0">
                <a:solidFill>
                  <a:srgbClr val="FFFFFF"/>
                </a:solidFill>
                <a:latin typeface="Myriad Web Pro"/>
              </a:rPr>
              <a:t>1600 Clifton Road NE, Atlanta, GA 30333</a:t>
            </a:r>
          </a:p>
          <a:p>
            <a:pPr defTabSz="914364" fontAlgn="auto">
              <a:spcBef>
                <a:spcPts val="0"/>
              </a:spcBef>
              <a:spcAft>
                <a:spcPts val="0"/>
              </a:spcAft>
            </a:pPr>
            <a:r>
              <a:rPr lang="en-US" sz="1200" dirty="0">
                <a:solidFill>
                  <a:srgbClr val="FFFFFF"/>
                </a:solidFill>
                <a:latin typeface="Myriad Web Pro"/>
              </a:rPr>
              <a:t>Telephone, 1-800-CDC-INFO (232-4636)/TTY: 1-888-232-6348</a:t>
            </a:r>
          </a:p>
          <a:p>
            <a:pPr defTabSz="914364" fontAlgn="auto">
              <a:spcBef>
                <a:spcPts val="0"/>
              </a:spcBef>
              <a:spcAft>
                <a:spcPts val="0"/>
              </a:spcAft>
            </a:pPr>
            <a:r>
              <a:rPr lang="en-US" sz="1200" dirty="0">
                <a:solidFill>
                  <a:srgbClr val="FFFFFF"/>
                </a:solidFill>
                <a:latin typeface="Myriad Web Pro"/>
              </a:rPr>
              <a:t>E-mail: cdcinfo@cdc.gov 	Web: www.cdc.gov</a:t>
            </a:r>
          </a:p>
        </p:txBody>
      </p:sp>
      <p:sp>
        <p:nvSpPr>
          <p:cNvPr id="10" name="Text Placeholder 5"/>
          <p:cNvSpPr>
            <a:spLocks noGrp="1"/>
          </p:cNvSpPr>
          <p:nvPr>
            <p:ph type="body" sz="quarter" idx="11" hasCustomPrompt="1"/>
          </p:nvPr>
        </p:nvSpPr>
        <p:spPr>
          <a:xfrm>
            <a:off x="3048000" y="6272784"/>
            <a:ext cx="6807200" cy="182880"/>
          </a:xfrm>
          <a:prstGeom prst="rect">
            <a:avLst/>
          </a:prstGeom>
        </p:spPr>
        <p:txBody>
          <a:bodyPr/>
          <a:lstStyle>
            <a:lvl1pPr>
              <a:buNone/>
              <a:defRPr sz="1000" baseline="0">
                <a:solidFill>
                  <a:schemeClr val="bg2"/>
                </a:solidFill>
              </a:defRPr>
            </a:lvl1pPr>
          </a:lstStyle>
          <a:p>
            <a:r>
              <a:rPr lang="en-US" dirty="0"/>
              <a:t>Place Descriptor Here</a:t>
            </a:r>
          </a:p>
        </p:txBody>
      </p:sp>
      <p:sp>
        <p:nvSpPr>
          <p:cNvPr id="12" name="Text Placeholder 6"/>
          <p:cNvSpPr>
            <a:spLocks noGrp="1"/>
          </p:cNvSpPr>
          <p:nvPr>
            <p:ph type="body" sz="quarter" idx="12" hasCustomPrompt="1"/>
          </p:nvPr>
        </p:nvSpPr>
        <p:spPr>
          <a:xfrm>
            <a:off x="3048000" y="6464808"/>
            <a:ext cx="6807200" cy="228600"/>
          </a:xfrm>
          <a:prstGeom prst="rect">
            <a:avLst/>
          </a:prstGeom>
        </p:spPr>
        <p:txBody>
          <a:bodyPr/>
          <a:lstStyle>
            <a:lvl1pPr>
              <a:buNone/>
              <a:defRPr sz="1000" baseline="0">
                <a:solidFill>
                  <a:schemeClr val="bg2"/>
                </a:solidFill>
              </a:defRPr>
            </a:lvl1pPr>
          </a:lstStyle>
          <a:p>
            <a:r>
              <a:rPr lang="en-US" dirty="0"/>
              <a:t>Place Descriptor Here</a:t>
            </a:r>
          </a:p>
        </p:txBody>
      </p:sp>
      <p:sp>
        <p:nvSpPr>
          <p:cNvPr id="7" name="Rectangle 6"/>
          <p:cNvSpPr/>
          <p:nvPr userDrawn="1"/>
        </p:nvSpPr>
        <p:spPr>
          <a:xfrm>
            <a:off x="1828800" y="5421869"/>
            <a:ext cx="7924800" cy="369332"/>
          </a:xfrm>
          <a:prstGeom prst="rect">
            <a:avLst/>
          </a:prstGeom>
        </p:spPr>
        <p:txBody>
          <a:bodyPr wrap="square">
            <a:spAutoFit/>
          </a:bodyPr>
          <a:lstStyle/>
          <a:p>
            <a:pPr defTabSz="914364" fontAlgn="auto">
              <a:spcBef>
                <a:spcPts val="0"/>
              </a:spcBef>
              <a:spcAft>
                <a:spcPts val="0"/>
              </a:spcAft>
            </a:pPr>
            <a:r>
              <a:rPr lang="en-US" sz="900" dirty="0">
                <a:solidFill>
                  <a:srgbClr val="FFFFFF"/>
                </a:solidFill>
                <a:latin typeface="Myriad Web Pro"/>
              </a:rPr>
              <a:t>The findings and conclusions in this report are those of the authors and do not necessarily represent the official position of the Centers for Disease Control and Prevention.</a:t>
            </a:r>
          </a:p>
        </p:txBody>
      </p:sp>
    </p:spTree>
    <p:extLst>
      <p:ext uri="{BB962C8B-B14F-4D97-AF65-F5344CB8AC3E}">
        <p14:creationId xmlns:p14="http://schemas.microsoft.com/office/powerpoint/2010/main" val="1253458969"/>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0" cy="1143000"/>
          </a:xfrm>
          <a:prstGeom prst="rect">
            <a:avLst/>
          </a:prstGeom>
        </p:spPr>
        <p:txBody>
          <a:bodyPr anchor="b" anchorCtr="0"/>
          <a:lstStyle>
            <a:lvl1pPr>
              <a:defRPr sz="2800" b="1" baseline="0">
                <a:effectLst>
                  <a:outerShdw blurRad="38100" dist="38100" dir="2700000" algn="tl">
                    <a:srgbClr val="000000">
                      <a:alpha val="43137"/>
                    </a:srgbClr>
                  </a:outerShdw>
                </a:effectLst>
              </a:defRPr>
            </a:lvl1pPr>
          </a:lstStyle>
          <a:p>
            <a:r>
              <a:rPr lang="en-US" dirty="0"/>
              <a:t>Header – Myriad Pro, Bold, Shadow, 28pt</a:t>
            </a:r>
          </a:p>
        </p:txBody>
      </p:sp>
      <p:sp>
        <p:nvSpPr>
          <p:cNvPr id="3" name="Content Placeholder 2"/>
          <p:cNvSpPr>
            <a:spLocks noGrp="1"/>
          </p:cNvSpPr>
          <p:nvPr>
            <p:ph sz="half" idx="1" hasCustomPrompt="1"/>
          </p:nvPr>
        </p:nvSpPr>
        <p:spPr>
          <a:xfrm>
            <a:off x="609600" y="1600201"/>
            <a:ext cx="5384800" cy="4525963"/>
          </a:xfrm>
          <a:prstGeom prst="rect">
            <a:avLst/>
          </a:prstGeom>
        </p:spPr>
        <p:txBody>
          <a:bodyPr/>
          <a:lstStyle>
            <a:lvl1pPr>
              <a:buClr>
                <a:schemeClr val="tx1"/>
              </a:buClr>
              <a:buSzPct val="70000"/>
              <a:buFont typeface="Wingdings" pitchFamily="2" charset="2"/>
              <a:buChar char="q"/>
              <a:defRPr sz="2400" b="1">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a:solidFill>
                  <a:schemeClr val="bg2"/>
                </a:solidFill>
              </a:defRPr>
            </a:lvl4pPr>
            <a:lvl5pPr>
              <a:buClr>
                <a:schemeClr val="tx1"/>
              </a:buClr>
              <a:buSzPct val="70000"/>
              <a:buFont typeface="Arial" pitchFamily="34" charset="0"/>
              <a:buChar char="•"/>
              <a:defRPr sz="1800">
                <a:solidFill>
                  <a:schemeClr val="bg2"/>
                </a:solidFill>
              </a:defRPr>
            </a:lvl5pPr>
            <a:lvl6pPr>
              <a:defRPr sz="1800"/>
            </a:lvl6pPr>
            <a:lvl7pPr>
              <a:defRPr sz="1800"/>
            </a:lvl7pPr>
            <a:lvl8pPr>
              <a:defRPr sz="1800"/>
            </a:lvl8pPr>
            <a:lvl9pPr>
              <a:defRPr sz="1800"/>
            </a:lvl9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4" name="Content Placeholder 3"/>
          <p:cNvSpPr>
            <a:spLocks noGrp="1"/>
          </p:cNvSpPr>
          <p:nvPr>
            <p:ph sz="half" idx="2" hasCustomPrompt="1"/>
          </p:nvPr>
        </p:nvSpPr>
        <p:spPr>
          <a:xfrm>
            <a:off x="6197600" y="1600201"/>
            <a:ext cx="5384800" cy="4525963"/>
          </a:xfrm>
          <a:prstGeom prst="rect">
            <a:avLst/>
          </a:prstGeom>
        </p:spPr>
        <p:txBody>
          <a:bodyPr/>
          <a:lstStyle>
            <a:lvl1pPr>
              <a:buClr>
                <a:schemeClr val="tx1"/>
              </a:buClr>
              <a:buSzPct val="70000"/>
              <a:buFont typeface="Wingdings" pitchFamily="2" charset="2"/>
              <a:buChar char="q"/>
              <a:defRPr sz="2400" b="1">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a:solidFill>
                  <a:schemeClr val="bg2"/>
                </a:solidFill>
              </a:defRPr>
            </a:lvl4pPr>
            <a:lvl5pPr>
              <a:buClr>
                <a:schemeClr val="tx1"/>
              </a:buClr>
              <a:buSzPct val="70000"/>
              <a:buFont typeface="Arial" pitchFamily="34" charset="0"/>
              <a:buChar char="•"/>
              <a:defRPr sz="1800">
                <a:solidFill>
                  <a:schemeClr val="bg2"/>
                </a:solidFill>
              </a:defRPr>
            </a:lvl5pPr>
            <a:lvl6pPr>
              <a:defRPr sz="1800"/>
            </a:lvl6pPr>
            <a:lvl7pPr>
              <a:defRPr sz="1800"/>
            </a:lvl7pPr>
            <a:lvl8pPr>
              <a:defRPr sz="1800"/>
            </a:lvl8pPr>
            <a:lvl9pPr>
              <a:defRPr sz="1800"/>
            </a:lvl9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7" name="Text Placeholder 8"/>
          <p:cNvSpPr>
            <a:spLocks noGrp="1"/>
          </p:cNvSpPr>
          <p:nvPr>
            <p:ph type="body" sz="quarter" idx="10" hasCustomPrompt="1"/>
          </p:nvPr>
        </p:nvSpPr>
        <p:spPr>
          <a:xfrm>
            <a:off x="609600" y="5943600"/>
            <a:ext cx="109728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*Citations and references – Myriad Pro, 11pt</a:t>
            </a:r>
          </a:p>
        </p:txBody>
      </p:sp>
    </p:spTree>
    <p:extLst>
      <p:ext uri="{BB962C8B-B14F-4D97-AF65-F5344CB8AC3E}">
        <p14:creationId xmlns:p14="http://schemas.microsoft.com/office/powerpoint/2010/main" val="927637416"/>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1828800" y="3886200"/>
            <a:ext cx="8534400" cy="457200"/>
          </a:xfrm>
          <a:prstGeom prst="rect">
            <a:avLst/>
          </a:prstGeom>
        </p:spPr>
        <p:txBody>
          <a:bodyPr/>
          <a:lstStyle>
            <a:lvl1pPr marL="0" indent="0" algn="ctr">
              <a:buNone/>
              <a:defRPr sz="2000" b="1" baseline="0">
                <a:solidFill>
                  <a:schemeClr val="bg2"/>
                </a:solidFill>
                <a:effectLst/>
              </a:defRPr>
            </a:lvl1pPr>
            <a:lvl2pPr marL="457182" indent="0" algn="ctr">
              <a:buNone/>
              <a:defRPr>
                <a:solidFill>
                  <a:schemeClr val="tx1">
                    <a:tint val="75000"/>
                  </a:schemeClr>
                </a:solidFill>
              </a:defRPr>
            </a:lvl2pPr>
            <a:lvl3pPr marL="914364"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1"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a:t>Presenters Name – Myriad Pro, Bold, 20pt</a:t>
            </a:r>
          </a:p>
        </p:txBody>
      </p:sp>
      <p:sp>
        <p:nvSpPr>
          <p:cNvPr id="9" name="Text Placeholder 8"/>
          <p:cNvSpPr>
            <a:spLocks noGrp="1"/>
          </p:cNvSpPr>
          <p:nvPr>
            <p:ph type="body" sz="quarter" idx="10" hasCustomPrompt="1"/>
          </p:nvPr>
        </p:nvSpPr>
        <p:spPr>
          <a:xfrm>
            <a:off x="1828800" y="4267200"/>
            <a:ext cx="85344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a:t>Title of Presenter –Myriad Pro, 18pt</a:t>
            </a:r>
          </a:p>
          <a:p>
            <a:pPr lvl="0"/>
            <a:endParaRPr lang="en-US" sz="1800" dirty="0"/>
          </a:p>
          <a:p>
            <a:pPr lvl="0"/>
            <a:r>
              <a:rPr lang="en-US" sz="1800" dirty="0"/>
              <a:t>Title of Event</a:t>
            </a:r>
          </a:p>
          <a:p>
            <a:pPr lvl="0"/>
            <a:r>
              <a:rPr lang="en-US" sz="1800" dirty="0"/>
              <a:t>Date of Event</a:t>
            </a:r>
            <a:endParaRPr lang="en-US" dirty="0"/>
          </a:p>
        </p:txBody>
      </p:sp>
      <p:sp>
        <p:nvSpPr>
          <p:cNvPr id="11" name="Title 1"/>
          <p:cNvSpPr>
            <a:spLocks noGrp="1"/>
          </p:cNvSpPr>
          <p:nvPr>
            <p:ph type="title" hasCustomPrompt="1"/>
          </p:nvPr>
        </p:nvSpPr>
        <p:spPr>
          <a:xfrm>
            <a:off x="609600" y="1981200"/>
            <a:ext cx="10972800" cy="1676400"/>
          </a:xfrm>
          <a:prstGeom prst="rect">
            <a:avLst/>
          </a:prstGeom>
        </p:spPr>
        <p:txBody>
          <a:bodyPr/>
          <a:lstStyle>
            <a:lvl1pPr>
              <a:lnSpc>
                <a:spcPts val="3000"/>
              </a:lnSpc>
              <a:defRPr sz="2800" b="1" baseline="0">
                <a:solidFill>
                  <a:schemeClr val="tx1"/>
                </a:solidFill>
                <a:effectLst/>
              </a:defRPr>
            </a:lvl1pPr>
          </a:lstStyle>
          <a:p>
            <a:r>
              <a:rPr lang="en-US" dirty="0"/>
              <a:t>Title of Presentation – Myriad Pro</a:t>
            </a:r>
            <a:br>
              <a:rPr lang="en-US" dirty="0"/>
            </a:br>
            <a:r>
              <a:rPr lang="en-US" dirty="0"/>
              <a:t> Bold, Shadow 28pt</a:t>
            </a:r>
          </a:p>
        </p:txBody>
      </p:sp>
      <p:sp>
        <p:nvSpPr>
          <p:cNvPr id="6" name="Text Placeholder 5"/>
          <p:cNvSpPr>
            <a:spLocks noGrp="1"/>
          </p:cNvSpPr>
          <p:nvPr userDrawn="1">
            <p:ph type="body" sz="quarter" idx="11" hasCustomPrompt="1"/>
          </p:nvPr>
        </p:nvSpPr>
        <p:spPr>
          <a:xfrm>
            <a:off x="3048000" y="6272784"/>
            <a:ext cx="6807200" cy="182880"/>
          </a:xfrm>
          <a:prstGeom prst="rect">
            <a:avLst/>
          </a:prstGeom>
        </p:spPr>
        <p:txBody>
          <a:bodyPr/>
          <a:lstStyle>
            <a:lvl1pPr>
              <a:buNone/>
              <a:defRPr sz="1000" baseline="0">
                <a:solidFill>
                  <a:schemeClr val="bg2"/>
                </a:solidFill>
              </a:defRPr>
            </a:lvl1pPr>
          </a:lstStyle>
          <a:p>
            <a:r>
              <a:rPr lang="en-US" dirty="0"/>
              <a:t>Place Descriptor Here</a:t>
            </a:r>
          </a:p>
        </p:txBody>
      </p:sp>
      <p:sp>
        <p:nvSpPr>
          <p:cNvPr id="7" name="Text Placeholder 6"/>
          <p:cNvSpPr>
            <a:spLocks noGrp="1"/>
          </p:cNvSpPr>
          <p:nvPr userDrawn="1">
            <p:ph type="body" sz="quarter" idx="12" hasCustomPrompt="1"/>
          </p:nvPr>
        </p:nvSpPr>
        <p:spPr>
          <a:xfrm>
            <a:off x="3048000" y="6464808"/>
            <a:ext cx="6807200" cy="228600"/>
          </a:xfrm>
          <a:prstGeom prst="rect">
            <a:avLst/>
          </a:prstGeom>
        </p:spPr>
        <p:txBody>
          <a:bodyPr/>
          <a:lstStyle>
            <a:lvl1pPr>
              <a:buNone/>
              <a:defRPr sz="1000" baseline="0">
                <a:solidFill>
                  <a:schemeClr val="bg2"/>
                </a:solidFill>
              </a:defRPr>
            </a:lvl1pPr>
          </a:lstStyle>
          <a:p>
            <a:r>
              <a:rPr lang="en-US" dirty="0"/>
              <a:t>Place Descriptor Here</a:t>
            </a:r>
          </a:p>
        </p:txBody>
      </p:sp>
    </p:spTree>
    <p:extLst>
      <p:ext uri="{BB962C8B-B14F-4D97-AF65-F5344CB8AC3E}">
        <p14:creationId xmlns:p14="http://schemas.microsoft.com/office/powerpoint/2010/main" val="672326052"/>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0" cy="1143000"/>
          </a:xfrm>
          <a:prstGeom prst="rect">
            <a:avLst/>
          </a:prstGeom>
        </p:spPr>
        <p:txBody>
          <a:bodyPr anchor="b" anchorCtr="0"/>
          <a:lstStyle>
            <a:lvl1pPr>
              <a:lnSpc>
                <a:spcPts val="3000"/>
              </a:lnSpc>
              <a:defRPr sz="2800" b="1" baseline="0">
                <a:solidFill>
                  <a:schemeClr val="tx1"/>
                </a:solidFill>
                <a:effectLst/>
              </a:defRPr>
            </a:lvl1pPr>
          </a:lstStyle>
          <a:p>
            <a:r>
              <a:rPr lang="en-US" dirty="0"/>
              <a:t>Headline – Myriad Pro, Bold, Shadow, 28pt</a:t>
            </a:r>
          </a:p>
        </p:txBody>
      </p:sp>
      <p:sp>
        <p:nvSpPr>
          <p:cNvPr id="3" name="Content Placeholder 2"/>
          <p:cNvSpPr>
            <a:spLocks noGrp="1"/>
          </p:cNvSpPr>
          <p:nvPr>
            <p:ph idx="1" hasCustomPrompt="1"/>
          </p:nvPr>
        </p:nvSpPr>
        <p:spPr>
          <a:xfrm>
            <a:off x="609600" y="1600201"/>
            <a:ext cx="109728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7" name="Text Placeholder 8"/>
          <p:cNvSpPr>
            <a:spLocks noGrp="1"/>
          </p:cNvSpPr>
          <p:nvPr>
            <p:ph type="body" sz="quarter" idx="10" hasCustomPrompt="1"/>
          </p:nvPr>
        </p:nvSpPr>
        <p:spPr>
          <a:xfrm>
            <a:off x="609600" y="5791200"/>
            <a:ext cx="109728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*Citations and references – Myriad Pro, 11pt</a:t>
            </a:r>
          </a:p>
        </p:txBody>
      </p:sp>
    </p:spTree>
    <p:extLst>
      <p:ext uri="{BB962C8B-B14F-4D97-AF65-F5344CB8AC3E}">
        <p14:creationId xmlns:p14="http://schemas.microsoft.com/office/powerpoint/2010/main" val="3188936101"/>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Data Slide (for content heavy tables and charts)">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67763"/>
            <a:ext cx="10972800" cy="1143000"/>
          </a:xfrm>
          <a:prstGeom prst="rect">
            <a:avLst/>
          </a:prstGeom>
        </p:spPr>
        <p:txBody>
          <a:bodyPr anchor="b" anchorCtr="0"/>
          <a:lstStyle>
            <a:lvl1pPr>
              <a:lnSpc>
                <a:spcPts val="3000"/>
              </a:lnSpc>
              <a:defRPr sz="3200" b="1" baseline="0">
                <a:solidFill>
                  <a:schemeClr val="tx1"/>
                </a:solidFill>
                <a:effectLst/>
              </a:defRPr>
            </a:lvl1pPr>
          </a:lstStyle>
          <a:p>
            <a:r>
              <a:rPr lang="en-US" dirty="0"/>
              <a:t>Headline – Myriad Pro, Bold, Shadow, 28pt</a:t>
            </a:r>
            <a:br>
              <a:rPr lang="en-US" dirty="0"/>
            </a:br>
            <a:endParaRPr lang="en-US" dirty="0"/>
          </a:p>
        </p:txBody>
      </p:sp>
      <p:sp>
        <p:nvSpPr>
          <p:cNvPr id="3" name="Content Placeholder 2"/>
          <p:cNvSpPr>
            <a:spLocks noGrp="1"/>
          </p:cNvSpPr>
          <p:nvPr>
            <p:ph idx="1" hasCustomPrompt="1"/>
          </p:nvPr>
        </p:nvSpPr>
        <p:spPr>
          <a:xfrm>
            <a:off x="609600" y="1070817"/>
            <a:ext cx="109728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marL="1142954" indent="-228590">
              <a:buClr>
                <a:schemeClr val="tx1"/>
              </a:buClr>
              <a:buSzPct val="100000"/>
              <a:buFont typeface="Wingdings" panose="05000000000000000000" pitchFamily="2" charset="2"/>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7" name="Text Placeholder 8"/>
          <p:cNvSpPr>
            <a:spLocks noGrp="1"/>
          </p:cNvSpPr>
          <p:nvPr>
            <p:ph type="body" sz="quarter" idx="10" hasCustomPrompt="1"/>
          </p:nvPr>
        </p:nvSpPr>
        <p:spPr>
          <a:xfrm>
            <a:off x="609600" y="5791200"/>
            <a:ext cx="109728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*Citations and references – Myriad Pro, 11pt</a:t>
            </a:r>
          </a:p>
        </p:txBody>
      </p:sp>
    </p:spTree>
    <p:extLst>
      <p:ext uri="{BB962C8B-B14F-4D97-AF65-F5344CB8AC3E}">
        <p14:creationId xmlns:p14="http://schemas.microsoft.com/office/powerpoint/2010/main" val="1140799206"/>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lide Badg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1828800" y="3886200"/>
            <a:ext cx="8534400" cy="457200"/>
          </a:xfrm>
          <a:prstGeom prst="rect">
            <a:avLst/>
          </a:prstGeom>
        </p:spPr>
        <p:txBody>
          <a:bodyPr/>
          <a:lstStyle>
            <a:lvl1pPr marL="0" indent="0" algn="ctr">
              <a:buNone/>
              <a:defRPr sz="2000" b="1" baseline="0">
                <a:solidFill>
                  <a:schemeClr val="bg2"/>
                </a:solidFill>
                <a:effectLst/>
              </a:defRPr>
            </a:lvl1pPr>
            <a:lvl2pPr marL="457182" indent="0" algn="ctr">
              <a:buNone/>
              <a:defRPr>
                <a:solidFill>
                  <a:schemeClr val="tx1">
                    <a:tint val="75000"/>
                  </a:schemeClr>
                </a:solidFill>
              </a:defRPr>
            </a:lvl2pPr>
            <a:lvl3pPr marL="914364"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1"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a:t>Presenters Name – Myriad Pro, Bold, 20pt</a:t>
            </a:r>
          </a:p>
        </p:txBody>
      </p:sp>
      <p:sp>
        <p:nvSpPr>
          <p:cNvPr id="9" name="Text Placeholder 8"/>
          <p:cNvSpPr>
            <a:spLocks noGrp="1"/>
          </p:cNvSpPr>
          <p:nvPr>
            <p:ph type="body" sz="quarter" idx="10" hasCustomPrompt="1"/>
          </p:nvPr>
        </p:nvSpPr>
        <p:spPr>
          <a:xfrm>
            <a:off x="1828800" y="4267200"/>
            <a:ext cx="85344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a:t>Title of Presenter –Myriad Pro, 18pt</a:t>
            </a:r>
          </a:p>
          <a:p>
            <a:pPr lvl="0"/>
            <a:endParaRPr lang="en-US" sz="1800" dirty="0"/>
          </a:p>
          <a:p>
            <a:pPr lvl="0"/>
            <a:r>
              <a:rPr lang="en-US" sz="1800" dirty="0"/>
              <a:t>Title of Event</a:t>
            </a:r>
          </a:p>
          <a:p>
            <a:pPr lvl="0"/>
            <a:r>
              <a:rPr lang="en-US" sz="1800" dirty="0"/>
              <a:t>Date of Event</a:t>
            </a:r>
            <a:endParaRPr lang="en-US" dirty="0"/>
          </a:p>
        </p:txBody>
      </p:sp>
      <p:sp>
        <p:nvSpPr>
          <p:cNvPr id="11" name="Title 1"/>
          <p:cNvSpPr>
            <a:spLocks noGrp="1"/>
          </p:cNvSpPr>
          <p:nvPr>
            <p:ph type="title" hasCustomPrompt="1"/>
          </p:nvPr>
        </p:nvSpPr>
        <p:spPr>
          <a:xfrm>
            <a:off x="609600" y="1981200"/>
            <a:ext cx="10972800" cy="1676400"/>
          </a:xfrm>
          <a:prstGeom prst="rect">
            <a:avLst/>
          </a:prstGeom>
        </p:spPr>
        <p:txBody>
          <a:bodyPr/>
          <a:lstStyle>
            <a:lvl1pPr>
              <a:lnSpc>
                <a:spcPts val="3000"/>
              </a:lnSpc>
              <a:defRPr sz="2800" b="1" baseline="0">
                <a:solidFill>
                  <a:schemeClr val="tx1"/>
                </a:solidFill>
                <a:effectLst/>
              </a:defRPr>
            </a:lvl1pPr>
          </a:lstStyle>
          <a:p>
            <a:r>
              <a:rPr lang="en-US" dirty="0"/>
              <a:t>Title of Presentation – Myriad Pro</a:t>
            </a:r>
            <a:br>
              <a:rPr lang="en-US" dirty="0"/>
            </a:br>
            <a:r>
              <a:rPr lang="en-US" dirty="0"/>
              <a:t> Bold, Shadow 28pt</a:t>
            </a:r>
          </a:p>
        </p:txBody>
      </p:sp>
    </p:spTree>
    <p:extLst>
      <p:ext uri="{BB962C8B-B14F-4D97-AF65-F5344CB8AC3E}">
        <p14:creationId xmlns:p14="http://schemas.microsoft.com/office/powerpoint/2010/main" val="1486368662"/>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asic Content Badge">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0" cy="1143000"/>
          </a:xfrm>
          <a:prstGeom prst="rect">
            <a:avLst/>
          </a:prstGeom>
        </p:spPr>
        <p:txBody>
          <a:bodyPr anchor="b" anchorCtr="0"/>
          <a:lstStyle>
            <a:lvl1pPr>
              <a:lnSpc>
                <a:spcPts val="3000"/>
              </a:lnSpc>
              <a:defRPr sz="2800" b="1" baseline="0">
                <a:solidFill>
                  <a:schemeClr val="tx1"/>
                </a:solidFill>
                <a:effectLst/>
              </a:defRPr>
            </a:lvl1pPr>
          </a:lstStyle>
          <a:p>
            <a:r>
              <a:rPr lang="en-US" dirty="0"/>
              <a:t>Headline – Myriad Pro, Bold, Shadow, 28pt</a:t>
            </a:r>
          </a:p>
        </p:txBody>
      </p:sp>
      <p:sp>
        <p:nvSpPr>
          <p:cNvPr id="3" name="Content Placeholder 2"/>
          <p:cNvSpPr>
            <a:spLocks noGrp="1"/>
          </p:cNvSpPr>
          <p:nvPr>
            <p:ph idx="1" hasCustomPrompt="1"/>
          </p:nvPr>
        </p:nvSpPr>
        <p:spPr>
          <a:xfrm>
            <a:off x="609600" y="1600201"/>
            <a:ext cx="109728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7" name="Text Placeholder 8"/>
          <p:cNvSpPr>
            <a:spLocks noGrp="1"/>
          </p:cNvSpPr>
          <p:nvPr>
            <p:ph type="body" sz="quarter" idx="10" hasCustomPrompt="1"/>
          </p:nvPr>
        </p:nvSpPr>
        <p:spPr>
          <a:xfrm>
            <a:off x="609600" y="5791200"/>
            <a:ext cx="89408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*Citations and references – Myriad Pro, 11pt</a:t>
            </a:r>
          </a:p>
        </p:txBody>
      </p:sp>
    </p:spTree>
    <p:extLst>
      <p:ext uri="{BB962C8B-B14F-4D97-AF65-F5344CB8AC3E}">
        <p14:creationId xmlns:p14="http://schemas.microsoft.com/office/powerpoint/2010/main" val="1819132056"/>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4" y="4406903"/>
            <a:ext cx="10363200" cy="1362076"/>
          </a:xfrm>
          <a:prstGeom prst="rect">
            <a:avLst/>
          </a:prstGeom>
        </p:spPr>
        <p:txBody>
          <a:bodyPr anchor="t"/>
          <a:lstStyle>
            <a:lvl1pPr algn="l">
              <a:lnSpc>
                <a:spcPts val="3800"/>
              </a:lnSpc>
              <a:defRPr sz="3600" b="1" cap="all" baseline="0">
                <a:solidFill>
                  <a:schemeClr val="tx1"/>
                </a:solidFill>
                <a:effectLst/>
              </a:defRPr>
            </a:lvl1pPr>
          </a:lstStyle>
          <a:p>
            <a:r>
              <a:rPr lang="en-US" dirty="0"/>
              <a:t>Section Header</a:t>
            </a:r>
            <a:br>
              <a:rPr lang="en-US" dirty="0"/>
            </a:br>
            <a:r>
              <a:rPr lang="en-US" dirty="0"/>
              <a:t>Myriad Pro, bold, shadow, 36pt </a:t>
            </a:r>
          </a:p>
        </p:txBody>
      </p:sp>
      <p:sp>
        <p:nvSpPr>
          <p:cNvPr id="3" name="Text Placeholder 2"/>
          <p:cNvSpPr>
            <a:spLocks noGrp="1"/>
          </p:cNvSpPr>
          <p:nvPr>
            <p:ph type="body" idx="1" hasCustomPrompt="1"/>
          </p:nvPr>
        </p:nvSpPr>
        <p:spPr>
          <a:xfrm>
            <a:off x="963084" y="2906713"/>
            <a:ext cx="10363200" cy="1500187"/>
          </a:xfrm>
          <a:prstGeom prst="rect">
            <a:avLst/>
          </a:prstGeom>
        </p:spPr>
        <p:txBody>
          <a:bodyPr anchor="b"/>
          <a:lstStyle>
            <a:lvl1pPr marL="0" indent="0">
              <a:lnSpc>
                <a:spcPts val="2200"/>
              </a:lnSpc>
              <a:buNone/>
              <a:defRPr sz="2000" baseline="0">
                <a:solidFill>
                  <a:schemeClr val="bg2"/>
                </a:solidFill>
              </a:defRPr>
            </a:lvl1pPr>
            <a:lvl2pPr marL="457182" indent="0">
              <a:buNone/>
              <a:defRPr sz="1800">
                <a:solidFill>
                  <a:schemeClr val="tx1">
                    <a:tint val="75000"/>
                  </a:schemeClr>
                </a:solidFill>
              </a:defRPr>
            </a:lvl2pPr>
            <a:lvl3pPr marL="914364" indent="0">
              <a:buNone/>
              <a:defRPr sz="1600">
                <a:solidFill>
                  <a:schemeClr val="tx1">
                    <a:tint val="75000"/>
                  </a:schemeClr>
                </a:solidFill>
              </a:defRPr>
            </a:lvl3pPr>
            <a:lvl4pPr marL="1371545" indent="0">
              <a:buNone/>
              <a:defRPr sz="1400">
                <a:solidFill>
                  <a:schemeClr val="tx1">
                    <a:tint val="75000"/>
                  </a:schemeClr>
                </a:solidFill>
              </a:defRPr>
            </a:lvl4pPr>
            <a:lvl5pPr marL="1828727" indent="0">
              <a:buNone/>
              <a:defRPr sz="1400">
                <a:solidFill>
                  <a:schemeClr val="tx1">
                    <a:tint val="75000"/>
                  </a:schemeClr>
                </a:solidFill>
              </a:defRPr>
            </a:lvl5pPr>
            <a:lvl6pPr marL="2285909" indent="0">
              <a:buNone/>
              <a:defRPr sz="1400">
                <a:solidFill>
                  <a:schemeClr val="tx1">
                    <a:tint val="75000"/>
                  </a:schemeClr>
                </a:solidFill>
              </a:defRPr>
            </a:lvl6pPr>
            <a:lvl7pPr marL="2743091" indent="0">
              <a:buNone/>
              <a:defRPr sz="1400">
                <a:solidFill>
                  <a:schemeClr val="tx1">
                    <a:tint val="75000"/>
                  </a:schemeClr>
                </a:solidFill>
              </a:defRPr>
            </a:lvl7pPr>
            <a:lvl8pPr marL="3200272" indent="0">
              <a:buNone/>
              <a:defRPr sz="1400">
                <a:solidFill>
                  <a:schemeClr val="tx1">
                    <a:tint val="75000"/>
                  </a:schemeClr>
                </a:solidFill>
              </a:defRPr>
            </a:lvl8pPr>
            <a:lvl9pPr marL="3657454" indent="0">
              <a:buNone/>
              <a:defRPr sz="1400">
                <a:solidFill>
                  <a:schemeClr val="tx1">
                    <a:tint val="75000"/>
                  </a:schemeClr>
                </a:solidFill>
              </a:defRPr>
            </a:lvl9pPr>
          </a:lstStyle>
          <a:p>
            <a:pPr lvl="0"/>
            <a:r>
              <a:rPr lang="en-US" dirty="0"/>
              <a:t>Subhead – Myriad Pro, 20pt</a:t>
            </a:r>
          </a:p>
        </p:txBody>
      </p:sp>
    </p:spTree>
    <p:extLst>
      <p:ext uri="{BB962C8B-B14F-4D97-AF65-F5344CB8AC3E}">
        <p14:creationId xmlns:p14="http://schemas.microsoft.com/office/powerpoint/2010/main" val="2238418448"/>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5" y="273052"/>
            <a:ext cx="4011084" cy="1162050"/>
          </a:xfrm>
          <a:prstGeom prst="rect">
            <a:avLst/>
          </a:prstGeom>
        </p:spPr>
        <p:txBody>
          <a:bodyPr anchor="b"/>
          <a:lstStyle>
            <a:lvl1pPr algn="l">
              <a:defRPr sz="2000" b="1" baseline="0">
                <a:solidFill>
                  <a:schemeClr val="tx1"/>
                </a:solidFill>
                <a:effectLst/>
              </a:defRPr>
            </a:lvl1pPr>
          </a:lstStyle>
          <a:p>
            <a:r>
              <a:rPr lang="en-US" dirty="0"/>
              <a:t>Header – Myriad Pro, bold, shadow, 20pt</a:t>
            </a:r>
          </a:p>
        </p:txBody>
      </p:sp>
      <p:sp>
        <p:nvSpPr>
          <p:cNvPr id="3" name="Content Placeholder 2"/>
          <p:cNvSpPr>
            <a:spLocks noGrp="1"/>
          </p:cNvSpPr>
          <p:nvPr>
            <p:ph idx="1" hasCustomPrompt="1"/>
          </p:nvPr>
        </p:nvSpPr>
        <p:spPr>
          <a:xfrm>
            <a:off x="4766733" y="273051"/>
            <a:ext cx="6815667" cy="5518150"/>
          </a:xfrm>
          <a:prstGeom prst="rect">
            <a:avLst/>
          </a:prstGeom>
        </p:spPr>
        <p:txBody>
          <a:bodyPr anchor="ctr" anchorCtr="0"/>
          <a:lstStyle>
            <a:lvl1pPr>
              <a:buClr>
                <a:schemeClr val="tx1"/>
              </a:buClr>
              <a:buSzPct val="70000"/>
              <a:buFont typeface="Wingdings" pitchFamily="2" charset="2"/>
              <a:buChar char="q"/>
              <a:defRPr sz="2400" b="1">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a:solidFill>
                  <a:schemeClr val="bg2"/>
                </a:solidFill>
              </a:defRPr>
            </a:lvl4pPr>
            <a:lvl5pPr>
              <a:buClr>
                <a:schemeClr val="tx1"/>
              </a:buClr>
              <a:buSzPct val="70000"/>
              <a:buFont typeface="Arial" pitchFamily="34" charset="0"/>
              <a:buChar char="•"/>
              <a:defRPr sz="1800">
                <a:solidFill>
                  <a:schemeClr val="bg2"/>
                </a:solidFill>
              </a:defRPr>
            </a:lvl5pPr>
            <a:lvl6pPr>
              <a:defRPr sz="2000"/>
            </a:lvl6pPr>
            <a:lvl7pPr>
              <a:defRPr sz="2000"/>
            </a:lvl7pPr>
            <a:lvl8pPr>
              <a:defRPr sz="2000"/>
            </a:lvl8pPr>
            <a:lvl9pPr>
              <a:defRPr sz="2000"/>
            </a:lvl9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4" name="Text Placeholder 3"/>
          <p:cNvSpPr>
            <a:spLocks noGrp="1"/>
          </p:cNvSpPr>
          <p:nvPr>
            <p:ph type="body" sz="half" idx="2" hasCustomPrompt="1"/>
          </p:nvPr>
        </p:nvSpPr>
        <p:spPr>
          <a:xfrm>
            <a:off x="609605" y="1435103"/>
            <a:ext cx="4011084" cy="4356100"/>
          </a:xfrm>
          <a:prstGeom prst="rect">
            <a:avLst/>
          </a:prstGeom>
        </p:spPr>
        <p:txBody>
          <a:bodyPr/>
          <a:lstStyle>
            <a:lvl1pPr marL="0" indent="0">
              <a:buNone/>
              <a:defRPr sz="1400" baseline="0">
                <a:solidFill>
                  <a:schemeClr val="bg2"/>
                </a:solidFill>
              </a:defRPr>
            </a:lvl1pPr>
            <a:lvl2pPr marL="457182" indent="0">
              <a:buNone/>
              <a:defRPr sz="1200"/>
            </a:lvl2pPr>
            <a:lvl3pPr marL="914364" indent="0">
              <a:buNone/>
              <a:defRPr sz="1000"/>
            </a:lvl3pPr>
            <a:lvl4pPr marL="1371545" indent="0">
              <a:buNone/>
              <a:defRPr sz="900"/>
            </a:lvl4pPr>
            <a:lvl5pPr marL="1828727" indent="0">
              <a:buNone/>
              <a:defRPr sz="900"/>
            </a:lvl5pPr>
            <a:lvl6pPr marL="2285909" indent="0">
              <a:buNone/>
              <a:defRPr sz="900"/>
            </a:lvl6pPr>
            <a:lvl7pPr marL="2743091" indent="0">
              <a:buNone/>
              <a:defRPr sz="900"/>
            </a:lvl7pPr>
            <a:lvl8pPr marL="3200272" indent="0">
              <a:buNone/>
              <a:defRPr sz="900"/>
            </a:lvl8pPr>
            <a:lvl9pPr marL="3657454" indent="0">
              <a:buNone/>
              <a:defRPr sz="900"/>
            </a:lvl9pPr>
          </a:lstStyle>
          <a:p>
            <a:pPr lvl="0"/>
            <a:r>
              <a:rPr lang="en-US" dirty="0"/>
              <a:t>Paragraph of type</a:t>
            </a:r>
          </a:p>
          <a:p>
            <a:pPr lvl="0"/>
            <a:r>
              <a:rPr lang="en-US" dirty="0"/>
              <a:t>Myriad Pro, 14pt</a:t>
            </a:r>
          </a:p>
        </p:txBody>
      </p:sp>
      <p:sp>
        <p:nvSpPr>
          <p:cNvPr id="7" name="Text Placeholder 8"/>
          <p:cNvSpPr>
            <a:spLocks noGrp="1"/>
          </p:cNvSpPr>
          <p:nvPr>
            <p:ph type="body" sz="quarter" idx="10" hasCustomPrompt="1"/>
          </p:nvPr>
        </p:nvSpPr>
        <p:spPr>
          <a:xfrm>
            <a:off x="609600" y="5791200"/>
            <a:ext cx="109728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*Citations and references – Myriad Pro, 11pt</a:t>
            </a:r>
          </a:p>
        </p:txBody>
      </p:sp>
    </p:spTree>
    <p:extLst>
      <p:ext uri="{BB962C8B-B14F-4D97-AF65-F5344CB8AC3E}">
        <p14:creationId xmlns:p14="http://schemas.microsoft.com/office/powerpoint/2010/main" val="1276243246"/>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4" y="4406903"/>
            <a:ext cx="10363200" cy="1362076"/>
          </a:xfrm>
          <a:prstGeom prst="rect">
            <a:avLst/>
          </a:prstGeom>
        </p:spPr>
        <p:txBody>
          <a:bodyPr anchor="t"/>
          <a:lstStyle>
            <a:lvl1pPr algn="l">
              <a:lnSpc>
                <a:spcPts val="3800"/>
              </a:lnSpc>
              <a:defRPr sz="3600" b="1" cap="all" baseline="0">
                <a:solidFill>
                  <a:schemeClr val="tx1"/>
                </a:solidFill>
                <a:effectLst/>
              </a:defRPr>
            </a:lvl1pPr>
          </a:lstStyle>
          <a:p>
            <a:r>
              <a:rPr lang="en-US" dirty="0"/>
              <a:t>Section Header</a:t>
            </a:r>
            <a:br>
              <a:rPr lang="en-US" dirty="0"/>
            </a:br>
            <a:r>
              <a:rPr lang="en-US" dirty="0"/>
              <a:t>Myriad Pro, bold, shadow, 36pt </a:t>
            </a:r>
          </a:p>
        </p:txBody>
      </p:sp>
      <p:sp>
        <p:nvSpPr>
          <p:cNvPr id="3" name="Text Placeholder 2"/>
          <p:cNvSpPr>
            <a:spLocks noGrp="1"/>
          </p:cNvSpPr>
          <p:nvPr>
            <p:ph type="body" idx="1" hasCustomPrompt="1"/>
          </p:nvPr>
        </p:nvSpPr>
        <p:spPr>
          <a:xfrm>
            <a:off x="963084" y="2906713"/>
            <a:ext cx="10363200" cy="1500187"/>
          </a:xfrm>
          <a:prstGeom prst="rect">
            <a:avLst/>
          </a:prstGeom>
        </p:spPr>
        <p:txBody>
          <a:bodyPr anchor="b"/>
          <a:lstStyle>
            <a:lvl1pPr marL="0" indent="0">
              <a:lnSpc>
                <a:spcPts val="2200"/>
              </a:lnSpc>
              <a:buNone/>
              <a:defRPr sz="2000" baseline="0">
                <a:solidFill>
                  <a:schemeClr val="bg2"/>
                </a:solidFill>
              </a:defRPr>
            </a:lvl1pPr>
            <a:lvl2pPr marL="457182" indent="0">
              <a:buNone/>
              <a:defRPr sz="1800">
                <a:solidFill>
                  <a:schemeClr val="tx1">
                    <a:tint val="75000"/>
                  </a:schemeClr>
                </a:solidFill>
              </a:defRPr>
            </a:lvl2pPr>
            <a:lvl3pPr marL="914364" indent="0">
              <a:buNone/>
              <a:defRPr sz="1600">
                <a:solidFill>
                  <a:schemeClr val="tx1">
                    <a:tint val="75000"/>
                  </a:schemeClr>
                </a:solidFill>
              </a:defRPr>
            </a:lvl3pPr>
            <a:lvl4pPr marL="1371545" indent="0">
              <a:buNone/>
              <a:defRPr sz="1400">
                <a:solidFill>
                  <a:schemeClr val="tx1">
                    <a:tint val="75000"/>
                  </a:schemeClr>
                </a:solidFill>
              </a:defRPr>
            </a:lvl4pPr>
            <a:lvl5pPr marL="1828727" indent="0">
              <a:buNone/>
              <a:defRPr sz="1400">
                <a:solidFill>
                  <a:schemeClr val="tx1">
                    <a:tint val="75000"/>
                  </a:schemeClr>
                </a:solidFill>
              </a:defRPr>
            </a:lvl5pPr>
            <a:lvl6pPr marL="2285909" indent="0">
              <a:buNone/>
              <a:defRPr sz="1400">
                <a:solidFill>
                  <a:schemeClr val="tx1">
                    <a:tint val="75000"/>
                  </a:schemeClr>
                </a:solidFill>
              </a:defRPr>
            </a:lvl6pPr>
            <a:lvl7pPr marL="2743091" indent="0">
              <a:buNone/>
              <a:defRPr sz="1400">
                <a:solidFill>
                  <a:schemeClr val="tx1">
                    <a:tint val="75000"/>
                  </a:schemeClr>
                </a:solidFill>
              </a:defRPr>
            </a:lvl7pPr>
            <a:lvl8pPr marL="3200272" indent="0">
              <a:buNone/>
              <a:defRPr sz="1400">
                <a:solidFill>
                  <a:schemeClr val="tx1">
                    <a:tint val="75000"/>
                  </a:schemeClr>
                </a:solidFill>
              </a:defRPr>
            </a:lvl8pPr>
            <a:lvl9pPr marL="3657454" indent="0">
              <a:buNone/>
              <a:defRPr sz="1400">
                <a:solidFill>
                  <a:schemeClr val="tx1">
                    <a:tint val="75000"/>
                  </a:schemeClr>
                </a:solidFill>
              </a:defRPr>
            </a:lvl9pPr>
          </a:lstStyle>
          <a:p>
            <a:pPr lvl="0"/>
            <a:r>
              <a:rPr lang="en-US" dirty="0"/>
              <a:t>Subhead – Myriad Pro, 20pt</a:t>
            </a:r>
          </a:p>
        </p:txBody>
      </p:sp>
    </p:spTree>
    <p:extLst>
      <p:ext uri="{BB962C8B-B14F-4D97-AF65-F5344CB8AC3E}">
        <p14:creationId xmlns:p14="http://schemas.microsoft.com/office/powerpoint/2010/main" val="2193240555"/>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89717" y="4800600"/>
            <a:ext cx="7315200" cy="566738"/>
          </a:xfrm>
          <a:prstGeom prst="rect">
            <a:avLst/>
          </a:prstGeom>
        </p:spPr>
        <p:txBody>
          <a:bodyPr anchor="b"/>
          <a:lstStyle>
            <a:lvl1pPr algn="l">
              <a:defRPr sz="2000" b="1" baseline="0">
                <a:solidFill>
                  <a:schemeClr val="tx1"/>
                </a:solidFill>
                <a:effectLst/>
              </a:defRPr>
            </a:lvl1pPr>
          </a:lstStyle>
          <a:p>
            <a:r>
              <a:rPr lang="en-US" dirty="0"/>
              <a:t>Photo Title – Myriad Pro, Bold, Shadow, 20pt</a:t>
            </a:r>
          </a:p>
        </p:txBody>
      </p:sp>
      <p:sp>
        <p:nvSpPr>
          <p:cNvPr id="3" name="Picture Placeholder 2"/>
          <p:cNvSpPr>
            <a:spLocks noGrp="1"/>
          </p:cNvSpPr>
          <p:nvPr>
            <p:ph type="pic" idx="1"/>
          </p:nvPr>
        </p:nvSpPr>
        <p:spPr>
          <a:xfrm>
            <a:off x="2389717" y="612775"/>
            <a:ext cx="7315200" cy="4114800"/>
          </a:xfrm>
          <a:prstGeom prst="rect">
            <a:avLst/>
          </a:prstGeom>
          <a:ln w="25400">
            <a:solidFill>
              <a:schemeClr val="bg2"/>
            </a:solidFill>
          </a:ln>
          <a:effectLst>
            <a:outerShdw blurRad="44450" dist="27940" dir="5400000" algn="ctr">
              <a:srgbClr val="000000">
                <a:alpha val="32000"/>
              </a:srgbClr>
            </a:outerShdw>
          </a:effectLst>
        </p:spPr>
        <p:txBody>
          <a:bodyPr/>
          <a:lstStyle>
            <a:lvl1pPr marL="0" indent="0">
              <a:buNone/>
              <a:defRPr sz="3200">
                <a:solidFill>
                  <a:schemeClr val="tx1"/>
                </a:solidFill>
                <a:effectLst/>
              </a:defRPr>
            </a:lvl1pPr>
            <a:lvl2pPr marL="457182" indent="0">
              <a:buNone/>
              <a:defRPr sz="2800"/>
            </a:lvl2pPr>
            <a:lvl3pPr marL="914364" indent="0">
              <a:buNone/>
              <a:defRPr sz="2400"/>
            </a:lvl3pPr>
            <a:lvl4pPr marL="1371545" indent="0">
              <a:buNone/>
              <a:defRPr sz="2000"/>
            </a:lvl4pPr>
            <a:lvl5pPr marL="1828727" indent="0">
              <a:buNone/>
              <a:defRPr sz="2000"/>
            </a:lvl5pPr>
            <a:lvl6pPr marL="2285909" indent="0">
              <a:buNone/>
              <a:defRPr sz="2000"/>
            </a:lvl6pPr>
            <a:lvl7pPr marL="2743091" indent="0">
              <a:buNone/>
              <a:defRPr sz="2000"/>
            </a:lvl7pPr>
            <a:lvl8pPr marL="3200272" indent="0">
              <a:buNone/>
              <a:defRPr sz="2000"/>
            </a:lvl8pPr>
            <a:lvl9pPr marL="3657454" indent="0">
              <a:buNone/>
              <a:defRPr sz="2000"/>
            </a:lvl9pPr>
          </a:lstStyle>
          <a:p>
            <a:r>
              <a:rPr lang="en-US"/>
              <a:t>Click icon to add picture</a:t>
            </a:r>
            <a:endParaRPr lang="en-US" dirty="0"/>
          </a:p>
        </p:txBody>
      </p:sp>
      <p:sp>
        <p:nvSpPr>
          <p:cNvPr id="4" name="Text Placeholder 3"/>
          <p:cNvSpPr>
            <a:spLocks noGrp="1"/>
          </p:cNvSpPr>
          <p:nvPr>
            <p:ph type="body" sz="half" idx="2" hasCustomPrompt="1"/>
          </p:nvPr>
        </p:nvSpPr>
        <p:spPr>
          <a:xfrm>
            <a:off x="2389717" y="5367338"/>
            <a:ext cx="7315200" cy="804862"/>
          </a:xfrm>
          <a:prstGeom prst="rect">
            <a:avLst/>
          </a:prstGeom>
        </p:spPr>
        <p:txBody>
          <a:bodyPr/>
          <a:lstStyle>
            <a:lvl1pPr marL="0" indent="0">
              <a:buNone/>
              <a:defRPr sz="1400" baseline="0">
                <a:solidFill>
                  <a:schemeClr val="bg2"/>
                </a:solidFill>
              </a:defRPr>
            </a:lvl1pPr>
            <a:lvl2pPr marL="457182" indent="0">
              <a:buNone/>
              <a:defRPr sz="1200"/>
            </a:lvl2pPr>
            <a:lvl3pPr marL="914364" indent="0">
              <a:buNone/>
              <a:defRPr sz="1000"/>
            </a:lvl3pPr>
            <a:lvl4pPr marL="1371545" indent="0">
              <a:buNone/>
              <a:defRPr sz="900"/>
            </a:lvl4pPr>
            <a:lvl5pPr marL="1828727" indent="0">
              <a:buNone/>
              <a:defRPr sz="900"/>
            </a:lvl5pPr>
            <a:lvl6pPr marL="2285909" indent="0">
              <a:buNone/>
              <a:defRPr sz="900"/>
            </a:lvl6pPr>
            <a:lvl7pPr marL="2743091" indent="0">
              <a:buNone/>
              <a:defRPr sz="900"/>
            </a:lvl7pPr>
            <a:lvl8pPr marL="3200272" indent="0">
              <a:buNone/>
              <a:defRPr sz="900"/>
            </a:lvl8pPr>
            <a:lvl9pPr marL="3657454" indent="0">
              <a:buNone/>
              <a:defRPr sz="900"/>
            </a:lvl9pPr>
          </a:lstStyle>
          <a:p>
            <a:pPr lvl="0"/>
            <a:r>
              <a:rPr lang="en-US" dirty="0"/>
              <a:t>Caption or credits for photo – Myriad Pro, 14pt</a:t>
            </a:r>
          </a:p>
        </p:txBody>
      </p:sp>
    </p:spTree>
    <p:extLst>
      <p:ext uri="{BB962C8B-B14F-4D97-AF65-F5344CB8AC3E}">
        <p14:creationId xmlns:p14="http://schemas.microsoft.com/office/powerpoint/2010/main" val="3076793635"/>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losing">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828800" y="1981200"/>
            <a:ext cx="8534400" cy="2057400"/>
          </a:xfrm>
          <a:prstGeom prst="rect">
            <a:avLst/>
          </a:prstGeom>
        </p:spPr>
        <p:txBody>
          <a:bodyPr/>
          <a:lstStyle>
            <a:lvl1pPr marL="0" indent="0" algn="ctr">
              <a:buNone/>
              <a:defRPr sz="2800" b="1" baseline="0">
                <a:solidFill>
                  <a:schemeClr val="bg2"/>
                </a:solidFill>
                <a:effectLst/>
              </a:defRPr>
            </a:lvl1pPr>
            <a:lvl2pPr marL="457182" indent="0" algn="ctr">
              <a:buNone/>
              <a:defRPr>
                <a:solidFill>
                  <a:schemeClr val="tx1">
                    <a:tint val="75000"/>
                  </a:schemeClr>
                </a:solidFill>
              </a:defRPr>
            </a:lvl2pPr>
            <a:lvl3pPr marL="914364"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1"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a:t>Closing– Myriad Pro, Bold, 28pt</a:t>
            </a:r>
          </a:p>
        </p:txBody>
      </p:sp>
      <p:sp>
        <p:nvSpPr>
          <p:cNvPr id="9" name="Rectangle 8"/>
          <p:cNvSpPr/>
          <p:nvPr userDrawn="1"/>
        </p:nvSpPr>
        <p:spPr>
          <a:xfrm>
            <a:off x="1828800" y="4343400"/>
            <a:ext cx="8534400" cy="292388"/>
          </a:xfrm>
          <a:prstGeom prst="rect">
            <a:avLst/>
          </a:prstGeom>
        </p:spPr>
        <p:txBody>
          <a:bodyPr wrap="square">
            <a:spAutoFit/>
          </a:bodyPr>
          <a:lstStyle/>
          <a:p>
            <a:pPr defTabSz="914364" fontAlgn="auto">
              <a:spcBef>
                <a:spcPts val="0"/>
              </a:spcBef>
              <a:spcAft>
                <a:spcPts val="0"/>
              </a:spcAft>
            </a:pPr>
            <a:r>
              <a:rPr lang="en-US" sz="1300" b="1" dirty="0">
                <a:solidFill>
                  <a:srgbClr val="FFFFFF"/>
                </a:solidFill>
                <a:latin typeface="Myriad Web Pro"/>
              </a:rPr>
              <a:t>For more information please contact Centers for Disease Control and Prevention</a:t>
            </a:r>
          </a:p>
        </p:txBody>
      </p:sp>
      <p:sp>
        <p:nvSpPr>
          <p:cNvPr id="11" name="Rectangle 10"/>
          <p:cNvSpPr/>
          <p:nvPr userDrawn="1"/>
        </p:nvSpPr>
        <p:spPr>
          <a:xfrm>
            <a:off x="1828800" y="4706038"/>
            <a:ext cx="7924800" cy="646331"/>
          </a:xfrm>
          <a:prstGeom prst="rect">
            <a:avLst/>
          </a:prstGeom>
        </p:spPr>
        <p:txBody>
          <a:bodyPr wrap="square">
            <a:spAutoFit/>
          </a:bodyPr>
          <a:lstStyle/>
          <a:p>
            <a:pPr defTabSz="914364" fontAlgn="auto">
              <a:spcBef>
                <a:spcPts val="0"/>
              </a:spcBef>
              <a:spcAft>
                <a:spcPts val="0"/>
              </a:spcAft>
            </a:pPr>
            <a:r>
              <a:rPr lang="en-US" sz="1200" dirty="0">
                <a:solidFill>
                  <a:srgbClr val="FFFFFF"/>
                </a:solidFill>
                <a:latin typeface="Myriad Web Pro"/>
              </a:rPr>
              <a:t>1600 Clifton Road NE, Atlanta, GA 30333</a:t>
            </a:r>
          </a:p>
          <a:p>
            <a:pPr defTabSz="914364" fontAlgn="auto">
              <a:spcBef>
                <a:spcPts val="0"/>
              </a:spcBef>
              <a:spcAft>
                <a:spcPts val="0"/>
              </a:spcAft>
            </a:pPr>
            <a:r>
              <a:rPr lang="en-US" sz="1200" dirty="0">
                <a:solidFill>
                  <a:srgbClr val="FFFFFF"/>
                </a:solidFill>
                <a:latin typeface="Myriad Web Pro"/>
              </a:rPr>
              <a:t>Telephone, 1-800-CDC-INFO (232-4636)/TTY: 1-888-232-6348</a:t>
            </a:r>
          </a:p>
          <a:p>
            <a:pPr defTabSz="914364" fontAlgn="auto">
              <a:spcBef>
                <a:spcPts val="0"/>
              </a:spcBef>
              <a:spcAft>
                <a:spcPts val="0"/>
              </a:spcAft>
            </a:pPr>
            <a:r>
              <a:rPr lang="en-US" sz="1200" dirty="0">
                <a:solidFill>
                  <a:srgbClr val="FFFFFF"/>
                </a:solidFill>
                <a:latin typeface="Myriad Web Pro"/>
              </a:rPr>
              <a:t>E-mail: cdcinfo@cdc.gov 	Web: www.cdc.gov</a:t>
            </a:r>
          </a:p>
        </p:txBody>
      </p:sp>
      <p:sp>
        <p:nvSpPr>
          <p:cNvPr id="10" name="Text Placeholder 5"/>
          <p:cNvSpPr>
            <a:spLocks noGrp="1"/>
          </p:cNvSpPr>
          <p:nvPr>
            <p:ph type="body" sz="quarter" idx="11" hasCustomPrompt="1"/>
          </p:nvPr>
        </p:nvSpPr>
        <p:spPr>
          <a:xfrm>
            <a:off x="3048000" y="6272784"/>
            <a:ext cx="6807200" cy="182880"/>
          </a:xfrm>
          <a:prstGeom prst="rect">
            <a:avLst/>
          </a:prstGeom>
        </p:spPr>
        <p:txBody>
          <a:bodyPr/>
          <a:lstStyle>
            <a:lvl1pPr>
              <a:buNone/>
              <a:defRPr sz="1000" baseline="0">
                <a:solidFill>
                  <a:schemeClr val="bg2"/>
                </a:solidFill>
              </a:defRPr>
            </a:lvl1pPr>
          </a:lstStyle>
          <a:p>
            <a:r>
              <a:rPr lang="en-US" dirty="0"/>
              <a:t>Place Descriptor Here</a:t>
            </a:r>
          </a:p>
        </p:txBody>
      </p:sp>
      <p:sp>
        <p:nvSpPr>
          <p:cNvPr id="12" name="Text Placeholder 6"/>
          <p:cNvSpPr>
            <a:spLocks noGrp="1"/>
          </p:cNvSpPr>
          <p:nvPr>
            <p:ph type="body" sz="quarter" idx="12" hasCustomPrompt="1"/>
          </p:nvPr>
        </p:nvSpPr>
        <p:spPr>
          <a:xfrm>
            <a:off x="3048000" y="6464808"/>
            <a:ext cx="6807200" cy="228600"/>
          </a:xfrm>
          <a:prstGeom prst="rect">
            <a:avLst/>
          </a:prstGeom>
        </p:spPr>
        <p:txBody>
          <a:bodyPr/>
          <a:lstStyle>
            <a:lvl1pPr>
              <a:buNone/>
              <a:defRPr sz="1000" baseline="0">
                <a:solidFill>
                  <a:schemeClr val="bg2"/>
                </a:solidFill>
              </a:defRPr>
            </a:lvl1pPr>
          </a:lstStyle>
          <a:p>
            <a:r>
              <a:rPr lang="en-US" dirty="0"/>
              <a:t>Place Descriptor Here</a:t>
            </a:r>
          </a:p>
        </p:txBody>
      </p:sp>
      <p:sp>
        <p:nvSpPr>
          <p:cNvPr id="7" name="Rectangle 6"/>
          <p:cNvSpPr/>
          <p:nvPr userDrawn="1"/>
        </p:nvSpPr>
        <p:spPr>
          <a:xfrm>
            <a:off x="1828800" y="5421869"/>
            <a:ext cx="7924800" cy="369332"/>
          </a:xfrm>
          <a:prstGeom prst="rect">
            <a:avLst/>
          </a:prstGeom>
        </p:spPr>
        <p:txBody>
          <a:bodyPr wrap="square">
            <a:spAutoFit/>
          </a:bodyPr>
          <a:lstStyle/>
          <a:p>
            <a:pPr defTabSz="914364" fontAlgn="auto">
              <a:spcBef>
                <a:spcPts val="0"/>
              </a:spcBef>
              <a:spcAft>
                <a:spcPts val="0"/>
              </a:spcAft>
            </a:pPr>
            <a:r>
              <a:rPr lang="en-US" sz="900" dirty="0">
                <a:solidFill>
                  <a:srgbClr val="FFFFFF"/>
                </a:solidFill>
                <a:latin typeface="Myriad Web Pro"/>
              </a:rPr>
              <a:t>The findings and conclusions in this report are those of the authors and do not necessarily represent the official position of the Centers for Disease Control and Prevention.</a:t>
            </a:r>
          </a:p>
        </p:txBody>
      </p:sp>
    </p:spTree>
    <p:extLst>
      <p:ext uri="{BB962C8B-B14F-4D97-AF65-F5344CB8AC3E}">
        <p14:creationId xmlns:p14="http://schemas.microsoft.com/office/powerpoint/2010/main" val="2007381158"/>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5" y="273052"/>
            <a:ext cx="4011084" cy="1162050"/>
          </a:xfrm>
          <a:prstGeom prst="rect">
            <a:avLst/>
          </a:prstGeom>
        </p:spPr>
        <p:txBody>
          <a:bodyPr anchor="b"/>
          <a:lstStyle>
            <a:lvl1pPr algn="l">
              <a:defRPr sz="2000" b="1" baseline="0">
                <a:solidFill>
                  <a:schemeClr val="tx1"/>
                </a:solidFill>
                <a:effectLst/>
              </a:defRPr>
            </a:lvl1pPr>
          </a:lstStyle>
          <a:p>
            <a:r>
              <a:rPr lang="en-US" dirty="0"/>
              <a:t>Header – Myriad Pro, bold, shadow, 20pt</a:t>
            </a:r>
          </a:p>
        </p:txBody>
      </p:sp>
      <p:sp>
        <p:nvSpPr>
          <p:cNvPr id="3" name="Content Placeholder 2"/>
          <p:cNvSpPr>
            <a:spLocks noGrp="1"/>
          </p:cNvSpPr>
          <p:nvPr>
            <p:ph idx="1" hasCustomPrompt="1"/>
          </p:nvPr>
        </p:nvSpPr>
        <p:spPr>
          <a:xfrm>
            <a:off x="4766733" y="273051"/>
            <a:ext cx="6815667" cy="5518150"/>
          </a:xfrm>
          <a:prstGeom prst="rect">
            <a:avLst/>
          </a:prstGeom>
        </p:spPr>
        <p:txBody>
          <a:bodyPr anchor="ctr" anchorCtr="0"/>
          <a:lstStyle>
            <a:lvl1pPr>
              <a:buClr>
                <a:schemeClr val="tx1"/>
              </a:buClr>
              <a:buSzPct val="70000"/>
              <a:buFont typeface="Wingdings" pitchFamily="2" charset="2"/>
              <a:buChar char="q"/>
              <a:defRPr sz="2400" b="1">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a:solidFill>
                  <a:schemeClr val="bg2"/>
                </a:solidFill>
              </a:defRPr>
            </a:lvl4pPr>
            <a:lvl5pPr>
              <a:buClr>
                <a:schemeClr val="tx1"/>
              </a:buClr>
              <a:buSzPct val="70000"/>
              <a:buFont typeface="Arial" pitchFamily="34" charset="0"/>
              <a:buChar char="•"/>
              <a:defRPr sz="1800">
                <a:solidFill>
                  <a:schemeClr val="bg2"/>
                </a:solidFill>
              </a:defRPr>
            </a:lvl5pPr>
            <a:lvl6pPr>
              <a:defRPr sz="2000"/>
            </a:lvl6pPr>
            <a:lvl7pPr>
              <a:defRPr sz="2000"/>
            </a:lvl7pPr>
            <a:lvl8pPr>
              <a:defRPr sz="2000"/>
            </a:lvl8pPr>
            <a:lvl9pPr>
              <a:defRPr sz="2000"/>
            </a:lvl9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4" name="Text Placeholder 3"/>
          <p:cNvSpPr>
            <a:spLocks noGrp="1"/>
          </p:cNvSpPr>
          <p:nvPr>
            <p:ph type="body" sz="half" idx="2" hasCustomPrompt="1"/>
          </p:nvPr>
        </p:nvSpPr>
        <p:spPr>
          <a:xfrm>
            <a:off x="609605" y="1435103"/>
            <a:ext cx="4011084" cy="4356100"/>
          </a:xfrm>
          <a:prstGeom prst="rect">
            <a:avLst/>
          </a:prstGeom>
        </p:spPr>
        <p:txBody>
          <a:bodyPr/>
          <a:lstStyle>
            <a:lvl1pPr marL="0" indent="0">
              <a:buNone/>
              <a:defRPr sz="1400" baseline="0">
                <a:solidFill>
                  <a:schemeClr val="bg2"/>
                </a:solidFill>
              </a:defRPr>
            </a:lvl1pPr>
            <a:lvl2pPr marL="457182" indent="0">
              <a:buNone/>
              <a:defRPr sz="1200"/>
            </a:lvl2pPr>
            <a:lvl3pPr marL="914364" indent="0">
              <a:buNone/>
              <a:defRPr sz="1000"/>
            </a:lvl3pPr>
            <a:lvl4pPr marL="1371545" indent="0">
              <a:buNone/>
              <a:defRPr sz="900"/>
            </a:lvl4pPr>
            <a:lvl5pPr marL="1828727" indent="0">
              <a:buNone/>
              <a:defRPr sz="900"/>
            </a:lvl5pPr>
            <a:lvl6pPr marL="2285909" indent="0">
              <a:buNone/>
              <a:defRPr sz="900"/>
            </a:lvl6pPr>
            <a:lvl7pPr marL="2743091" indent="0">
              <a:buNone/>
              <a:defRPr sz="900"/>
            </a:lvl7pPr>
            <a:lvl8pPr marL="3200272" indent="0">
              <a:buNone/>
              <a:defRPr sz="900"/>
            </a:lvl8pPr>
            <a:lvl9pPr marL="3657454" indent="0">
              <a:buNone/>
              <a:defRPr sz="900"/>
            </a:lvl9pPr>
          </a:lstStyle>
          <a:p>
            <a:pPr lvl="0"/>
            <a:r>
              <a:rPr lang="en-US" dirty="0"/>
              <a:t>Paragraph of type</a:t>
            </a:r>
          </a:p>
          <a:p>
            <a:pPr lvl="0"/>
            <a:r>
              <a:rPr lang="en-US" dirty="0"/>
              <a:t>Myriad Pro, 14pt</a:t>
            </a:r>
          </a:p>
        </p:txBody>
      </p:sp>
      <p:sp>
        <p:nvSpPr>
          <p:cNvPr id="7" name="Text Placeholder 8"/>
          <p:cNvSpPr>
            <a:spLocks noGrp="1"/>
          </p:cNvSpPr>
          <p:nvPr>
            <p:ph type="body" sz="quarter" idx="10" hasCustomPrompt="1"/>
          </p:nvPr>
        </p:nvSpPr>
        <p:spPr>
          <a:xfrm>
            <a:off x="609600" y="5791200"/>
            <a:ext cx="109728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*Citations and references – Myriad Pro, 11pt</a:t>
            </a:r>
          </a:p>
        </p:txBody>
      </p:sp>
    </p:spTree>
    <p:extLst>
      <p:ext uri="{BB962C8B-B14F-4D97-AF65-F5344CB8AC3E}">
        <p14:creationId xmlns:p14="http://schemas.microsoft.com/office/powerpoint/2010/main" val="1548141885"/>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389717" y="4800600"/>
            <a:ext cx="7315200" cy="566738"/>
          </a:xfrm>
          <a:prstGeom prst="rect">
            <a:avLst/>
          </a:prstGeom>
        </p:spPr>
        <p:txBody>
          <a:bodyPr anchor="b"/>
          <a:lstStyle>
            <a:lvl1pPr algn="l">
              <a:defRPr sz="2000" b="1" baseline="0">
                <a:solidFill>
                  <a:schemeClr val="tx1"/>
                </a:solidFill>
                <a:effectLst/>
              </a:defRPr>
            </a:lvl1pPr>
          </a:lstStyle>
          <a:p>
            <a:r>
              <a:rPr lang="en-US" dirty="0"/>
              <a:t>Photo Title – Myriad Pro, Bold, Shadow, 20pt</a:t>
            </a:r>
          </a:p>
        </p:txBody>
      </p:sp>
      <p:sp>
        <p:nvSpPr>
          <p:cNvPr id="3" name="Picture Placeholder 2"/>
          <p:cNvSpPr>
            <a:spLocks noGrp="1"/>
          </p:cNvSpPr>
          <p:nvPr>
            <p:ph type="pic" idx="1"/>
          </p:nvPr>
        </p:nvSpPr>
        <p:spPr>
          <a:xfrm>
            <a:off x="2389717" y="612775"/>
            <a:ext cx="7315200" cy="4114800"/>
          </a:xfrm>
          <a:prstGeom prst="rect">
            <a:avLst/>
          </a:prstGeom>
          <a:ln w="25400">
            <a:solidFill>
              <a:schemeClr val="bg2"/>
            </a:solidFill>
          </a:ln>
          <a:effectLst>
            <a:outerShdw blurRad="44450" dist="27940" dir="5400000" algn="ctr">
              <a:srgbClr val="000000">
                <a:alpha val="32000"/>
              </a:srgbClr>
            </a:outerShdw>
          </a:effectLst>
        </p:spPr>
        <p:txBody>
          <a:bodyPr/>
          <a:lstStyle>
            <a:lvl1pPr marL="0" indent="0">
              <a:buNone/>
              <a:defRPr sz="3200">
                <a:solidFill>
                  <a:schemeClr val="tx1"/>
                </a:solidFill>
                <a:effectLst/>
              </a:defRPr>
            </a:lvl1pPr>
            <a:lvl2pPr marL="457182" indent="0">
              <a:buNone/>
              <a:defRPr sz="2800"/>
            </a:lvl2pPr>
            <a:lvl3pPr marL="914364" indent="0">
              <a:buNone/>
              <a:defRPr sz="2400"/>
            </a:lvl3pPr>
            <a:lvl4pPr marL="1371545" indent="0">
              <a:buNone/>
              <a:defRPr sz="2000"/>
            </a:lvl4pPr>
            <a:lvl5pPr marL="1828727" indent="0">
              <a:buNone/>
              <a:defRPr sz="2000"/>
            </a:lvl5pPr>
            <a:lvl6pPr marL="2285909" indent="0">
              <a:buNone/>
              <a:defRPr sz="2000"/>
            </a:lvl6pPr>
            <a:lvl7pPr marL="2743091" indent="0">
              <a:buNone/>
              <a:defRPr sz="2000"/>
            </a:lvl7pPr>
            <a:lvl8pPr marL="3200272" indent="0">
              <a:buNone/>
              <a:defRPr sz="2000"/>
            </a:lvl8pPr>
            <a:lvl9pPr marL="3657454" indent="0">
              <a:buNone/>
              <a:defRPr sz="2000"/>
            </a:lvl9pPr>
          </a:lstStyle>
          <a:p>
            <a:r>
              <a:rPr lang="en-US"/>
              <a:t>Click icon to add picture</a:t>
            </a:r>
            <a:endParaRPr lang="en-US" dirty="0"/>
          </a:p>
        </p:txBody>
      </p:sp>
      <p:sp>
        <p:nvSpPr>
          <p:cNvPr id="4" name="Text Placeholder 3"/>
          <p:cNvSpPr>
            <a:spLocks noGrp="1"/>
          </p:cNvSpPr>
          <p:nvPr>
            <p:ph type="body" sz="half" idx="2" hasCustomPrompt="1"/>
          </p:nvPr>
        </p:nvSpPr>
        <p:spPr>
          <a:xfrm>
            <a:off x="2389717" y="5367338"/>
            <a:ext cx="7315200" cy="804862"/>
          </a:xfrm>
          <a:prstGeom prst="rect">
            <a:avLst/>
          </a:prstGeom>
        </p:spPr>
        <p:txBody>
          <a:bodyPr/>
          <a:lstStyle>
            <a:lvl1pPr marL="0" indent="0">
              <a:buNone/>
              <a:defRPr sz="1400" baseline="0">
                <a:solidFill>
                  <a:schemeClr val="bg2"/>
                </a:solidFill>
              </a:defRPr>
            </a:lvl1pPr>
            <a:lvl2pPr marL="457182" indent="0">
              <a:buNone/>
              <a:defRPr sz="1200"/>
            </a:lvl2pPr>
            <a:lvl3pPr marL="914364" indent="0">
              <a:buNone/>
              <a:defRPr sz="1000"/>
            </a:lvl3pPr>
            <a:lvl4pPr marL="1371545" indent="0">
              <a:buNone/>
              <a:defRPr sz="900"/>
            </a:lvl4pPr>
            <a:lvl5pPr marL="1828727" indent="0">
              <a:buNone/>
              <a:defRPr sz="900"/>
            </a:lvl5pPr>
            <a:lvl6pPr marL="2285909" indent="0">
              <a:buNone/>
              <a:defRPr sz="900"/>
            </a:lvl6pPr>
            <a:lvl7pPr marL="2743091" indent="0">
              <a:buNone/>
              <a:defRPr sz="900"/>
            </a:lvl7pPr>
            <a:lvl8pPr marL="3200272" indent="0">
              <a:buNone/>
              <a:defRPr sz="900"/>
            </a:lvl8pPr>
            <a:lvl9pPr marL="3657454" indent="0">
              <a:buNone/>
              <a:defRPr sz="900"/>
            </a:lvl9pPr>
          </a:lstStyle>
          <a:p>
            <a:pPr lvl="0"/>
            <a:r>
              <a:rPr lang="en-US" dirty="0"/>
              <a:t>Caption or credits for photo – Myriad Pro, 14pt</a:t>
            </a:r>
          </a:p>
        </p:txBody>
      </p:sp>
    </p:spTree>
    <p:extLst>
      <p:ext uri="{BB962C8B-B14F-4D97-AF65-F5344CB8AC3E}">
        <p14:creationId xmlns:p14="http://schemas.microsoft.com/office/powerpoint/2010/main" val="3347237600"/>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losing">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828800" y="1981200"/>
            <a:ext cx="8534400" cy="2057400"/>
          </a:xfrm>
          <a:prstGeom prst="rect">
            <a:avLst/>
          </a:prstGeom>
        </p:spPr>
        <p:txBody>
          <a:bodyPr/>
          <a:lstStyle>
            <a:lvl1pPr marL="0" indent="0" algn="ctr">
              <a:buNone/>
              <a:defRPr sz="2800" b="1" baseline="0">
                <a:solidFill>
                  <a:schemeClr val="bg2"/>
                </a:solidFill>
                <a:effectLst/>
              </a:defRPr>
            </a:lvl1pPr>
            <a:lvl2pPr marL="457182" indent="0" algn="ctr">
              <a:buNone/>
              <a:defRPr>
                <a:solidFill>
                  <a:schemeClr val="tx1">
                    <a:tint val="75000"/>
                  </a:schemeClr>
                </a:solidFill>
              </a:defRPr>
            </a:lvl2pPr>
            <a:lvl3pPr marL="914364"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1"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dirty="0"/>
              <a:t>Closing– Myriad Pro, Bold, 28pt</a:t>
            </a:r>
          </a:p>
        </p:txBody>
      </p:sp>
      <p:sp>
        <p:nvSpPr>
          <p:cNvPr id="9" name="Rectangle 8"/>
          <p:cNvSpPr/>
          <p:nvPr userDrawn="1"/>
        </p:nvSpPr>
        <p:spPr>
          <a:xfrm>
            <a:off x="1828800" y="4343400"/>
            <a:ext cx="8534400" cy="292388"/>
          </a:xfrm>
          <a:prstGeom prst="rect">
            <a:avLst/>
          </a:prstGeom>
        </p:spPr>
        <p:txBody>
          <a:bodyPr wrap="square">
            <a:spAutoFit/>
          </a:bodyPr>
          <a:lstStyle/>
          <a:p>
            <a:pPr defTabSz="914364" fontAlgn="auto">
              <a:spcBef>
                <a:spcPts val="0"/>
              </a:spcBef>
              <a:spcAft>
                <a:spcPts val="0"/>
              </a:spcAft>
            </a:pPr>
            <a:r>
              <a:rPr lang="en-US" sz="1300" b="1" dirty="0">
                <a:solidFill>
                  <a:srgbClr val="FFFFFF"/>
                </a:solidFill>
                <a:latin typeface="Myriad Web Pro"/>
              </a:rPr>
              <a:t>For more information please contact Centers for Disease Control and Prevention</a:t>
            </a:r>
          </a:p>
        </p:txBody>
      </p:sp>
      <p:sp>
        <p:nvSpPr>
          <p:cNvPr id="11" name="Rectangle 10"/>
          <p:cNvSpPr/>
          <p:nvPr userDrawn="1"/>
        </p:nvSpPr>
        <p:spPr>
          <a:xfrm>
            <a:off x="1828800" y="4706038"/>
            <a:ext cx="7924800" cy="646331"/>
          </a:xfrm>
          <a:prstGeom prst="rect">
            <a:avLst/>
          </a:prstGeom>
        </p:spPr>
        <p:txBody>
          <a:bodyPr wrap="square">
            <a:spAutoFit/>
          </a:bodyPr>
          <a:lstStyle/>
          <a:p>
            <a:pPr defTabSz="914364" fontAlgn="auto">
              <a:spcBef>
                <a:spcPts val="0"/>
              </a:spcBef>
              <a:spcAft>
                <a:spcPts val="0"/>
              </a:spcAft>
            </a:pPr>
            <a:r>
              <a:rPr lang="en-US" sz="1200" dirty="0">
                <a:solidFill>
                  <a:srgbClr val="FFFFFF"/>
                </a:solidFill>
                <a:latin typeface="Myriad Web Pro"/>
              </a:rPr>
              <a:t>1600 Clifton Road NE, Atlanta, GA 30333</a:t>
            </a:r>
          </a:p>
          <a:p>
            <a:pPr defTabSz="914364" fontAlgn="auto">
              <a:spcBef>
                <a:spcPts val="0"/>
              </a:spcBef>
              <a:spcAft>
                <a:spcPts val="0"/>
              </a:spcAft>
            </a:pPr>
            <a:r>
              <a:rPr lang="en-US" sz="1200" dirty="0">
                <a:solidFill>
                  <a:srgbClr val="FFFFFF"/>
                </a:solidFill>
                <a:latin typeface="Myriad Web Pro"/>
              </a:rPr>
              <a:t>Telephone, 1-800-CDC-INFO (232-4636)/TTY: 1-888-232-6348</a:t>
            </a:r>
          </a:p>
          <a:p>
            <a:pPr defTabSz="914364" fontAlgn="auto">
              <a:spcBef>
                <a:spcPts val="0"/>
              </a:spcBef>
              <a:spcAft>
                <a:spcPts val="0"/>
              </a:spcAft>
            </a:pPr>
            <a:r>
              <a:rPr lang="en-US" sz="1200" dirty="0">
                <a:solidFill>
                  <a:srgbClr val="FFFFFF"/>
                </a:solidFill>
                <a:latin typeface="Myriad Web Pro"/>
              </a:rPr>
              <a:t>E-mail: cdcinfo@cdc.gov 	Web: www.cdc.gov</a:t>
            </a:r>
          </a:p>
        </p:txBody>
      </p:sp>
      <p:sp>
        <p:nvSpPr>
          <p:cNvPr id="10" name="Text Placeholder 5"/>
          <p:cNvSpPr>
            <a:spLocks noGrp="1"/>
          </p:cNvSpPr>
          <p:nvPr>
            <p:ph type="body" sz="quarter" idx="11" hasCustomPrompt="1"/>
          </p:nvPr>
        </p:nvSpPr>
        <p:spPr>
          <a:xfrm>
            <a:off x="3048000" y="6272784"/>
            <a:ext cx="6807200" cy="182880"/>
          </a:xfrm>
          <a:prstGeom prst="rect">
            <a:avLst/>
          </a:prstGeom>
        </p:spPr>
        <p:txBody>
          <a:bodyPr/>
          <a:lstStyle>
            <a:lvl1pPr>
              <a:buNone/>
              <a:defRPr sz="1000" baseline="0">
                <a:solidFill>
                  <a:schemeClr val="bg2"/>
                </a:solidFill>
              </a:defRPr>
            </a:lvl1pPr>
          </a:lstStyle>
          <a:p>
            <a:r>
              <a:rPr lang="en-US" dirty="0"/>
              <a:t>Place Descriptor Here</a:t>
            </a:r>
          </a:p>
        </p:txBody>
      </p:sp>
      <p:sp>
        <p:nvSpPr>
          <p:cNvPr id="12" name="Text Placeholder 6"/>
          <p:cNvSpPr>
            <a:spLocks noGrp="1"/>
          </p:cNvSpPr>
          <p:nvPr>
            <p:ph type="body" sz="quarter" idx="12" hasCustomPrompt="1"/>
          </p:nvPr>
        </p:nvSpPr>
        <p:spPr>
          <a:xfrm>
            <a:off x="3048000" y="6464808"/>
            <a:ext cx="6807200" cy="228600"/>
          </a:xfrm>
          <a:prstGeom prst="rect">
            <a:avLst/>
          </a:prstGeom>
        </p:spPr>
        <p:txBody>
          <a:bodyPr/>
          <a:lstStyle>
            <a:lvl1pPr>
              <a:buNone/>
              <a:defRPr sz="1000" baseline="0">
                <a:solidFill>
                  <a:schemeClr val="bg2"/>
                </a:solidFill>
              </a:defRPr>
            </a:lvl1pPr>
          </a:lstStyle>
          <a:p>
            <a:r>
              <a:rPr lang="en-US" dirty="0"/>
              <a:t>Place Descriptor Here</a:t>
            </a:r>
          </a:p>
        </p:txBody>
      </p:sp>
      <p:sp>
        <p:nvSpPr>
          <p:cNvPr id="7" name="Rectangle 6"/>
          <p:cNvSpPr/>
          <p:nvPr userDrawn="1"/>
        </p:nvSpPr>
        <p:spPr>
          <a:xfrm>
            <a:off x="1828800" y="5421869"/>
            <a:ext cx="7924800" cy="369332"/>
          </a:xfrm>
          <a:prstGeom prst="rect">
            <a:avLst/>
          </a:prstGeom>
        </p:spPr>
        <p:txBody>
          <a:bodyPr wrap="square">
            <a:spAutoFit/>
          </a:bodyPr>
          <a:lstStyle/>
          <a:p>
            <a:pPr defTabSz="914364" fontAlgn="auto">
              <a:spcBef>
                <a:spcPts val="0"/>
              </a:spcBef>
              <a:spcAft>
                <a:spcPts val="0"/>
              </a:spcAft>
            </a:pPr>
            <a:r>
              <a:rPr lang="en-US" sz="900" dirty="0">
                <a:solidFill>
                  <a:srgbClr val="FFFFFF"/>
                </a:solidFill>
                <a:latin typeface="Myriad Web Pro"/>
              </a:rPr>
              <a:t>The findings and conclusions in this report are those of the authors and do not necessarily represent the official position of the Centers for Disease Control and Prevention.</a:t>
            </a:r>
          </a:p>
        </p:txBody>
      </p:sp>
    </p:spTree>
    <p:extLst>
      <p:ext uri="{BB962C8B-B14F-4D97-AF65-F5344CB8AC3E}">
        <p14:creationId xmlns:p14="http://schemas.microsoft.com/office/powerpoint/2010/main" val="2784615672"/>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image" Target="../media/image1.pn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theme" Target="../theme/theme2.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image" Target="../media/image5.png"/><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image" Target="../media/image1.png"/><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theme" Target="../theme/theme4.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image" Target="../media/image1.png"/><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theme" Target="../theme/theme5.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image" Target="../media/image1.png"/><Relationship Id="rId5" Type="http://schemas.openxmlformats.org/officeDocument/2006/relationships/slideLayout" Target="../slideLayouts/slideLayout57.xml"/><Relationship Id="rId10" Type="http://schemas.openxmlformats.org/officeDocument/2006/relationships/theme" Target="../theme/theme6.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28465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ransition>
    <p:fade/>
  </p:transition>
  <p:hf hdr="0" ftr="0" dt="0"/>
  <p:txStyles>
    <p:titleStyle>
      <a:lvl1pPr algn="ctr" defTabSz="914364" rtl="0" eaLnBrk="1" latinLnBrk="0" hangingPunct="1">
        <a:spcBef>
          <a:spcPct val="0"/>
        </a:spcBef>
        <a:buNone/>
        <a:defRPr sz="4400" kern="1200">
          <a:solidFill>
            <a:schemeClr val="tx1"/>
          </a:solidFill>
          <a:latin typeface="+mj-lt"/>
          <a:ea typeface="+mj-ea"/>
          <a:cs typeface="+mj-cs"/>
        </a:defRPr>
      </a:lvl1pPr>
    </p:titleStyle>
    <p:bodyStyle>
      <a:lvl1pPr marL="342887" indent="-342887" algn="l" defTabSz="914364"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20" indent="-285738" algn="l" defTabSz="914364"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54" indent="-228590" algn="l" defTabSz="914364"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36" indent="-228590" algn="l" defTabSz="914364"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17" indent="-228590" algn="l" defTabSz="914364"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499" indent="-228590" algn="l" defTabSz="91436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0" algn="l" defTabSz="91436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0" algn="l" defTabSz="91436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4" indent="-228590" algn="l" defTabSz="91436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4" rtl="0" eaLnBrk="1" latinLnBrk="0" hangingPunct="1">
        <a:defRPr sz="1800" kern="1200">
          <a:solidFill>
            <a:schemeClr val="tx1"/>
          </a:solidFill>
          <a:latin typeface="+mn-lt"/>
          <a:ea typeface="+mn-ea"/>
          <a:cs typeface="+mn-cs"/>
        </a:defRPr>
      </a:lvl1pPr>
      <a:lvl2pPr marL="457182" algn="l" defTabSz="914364" rtl="0" eaLnBrk="1" latinLnBrk="0" hangingPunct="1">
        <a:defRPr sz="1800" kern="1200">
          <a:solidFill>
            <a:schemeClr val="tx1"/>
          </a:solidFill>
          <a:latin typeface="+mn-lt"/>
          <a:ea typeface="+mn-ea"/>
          <a:cs typeface="+mn-cs"/>
        </a:defRPr>
      </a:lvl2pPr>
      <a:lvl3pPr marL="914364" algn="l" defTabSz="914364" rtl="0" eaLnBrk="1" latinLnBrk="0" hangingPunct="1">
        <a:defRPr sz="1800" kern="1200">
          <a:solidFill>
            <a:schemeClr val="tx1"/>
          </a:solidFill>
          <a:latin typeface="+mn-lt"/>
          <a:ea typeface="+mn-ea"/>
          <a:cs typeface="+mn-cs"/>
        </a:defRPr>
      </a:lvl3pPr>
      <a:lvl4pPr marL="1371545" algn="l" defTabSz="914364" rtl="0" eaLnBrk="1" latinLnBrk="0" hangingPunct="1">
        <a:defRPr sz="1800" kern="1200">
          <a:solidFill>
            <a:schemeClr val="tx1"/>
          </a:solidFill>
          <a:latin typeface="+mn-lt"/>
          <a:ea typeface="+mn-ea"/>
          <a:cs typeface="+mn-cs"/>
        </a:defRPr>
      </a:lvl4pPr>
      <a:lvl5pPr marL="1828727" algn="l" defTabSz="914364" rtl="0" eaLnBrk="1" latinLnBrk="0" hangingPunct="1">
        <a:defRPr sz="1800" kern="1200">
          <a:solidFill>
            <a:schemeClr val="tx1"/>
          </a:solidFill>
          <a:latin typeface="+mn-lt"/>
          <a:ea typeface="+mn-ea"/>
          <a:cs typeface="+mn-cs"/>
        </a:defRPr>
      </a:lvl5pPr>
      <a:lvl6pPr marL="2285909" algn="l" defTabSz="914364" rtl="0" eaLnBrk="1" latinLnBrk="0" hangingPunct="1">
        <a:defRPr sz="1800" kern="1200">
          <a:solidFill>
            <a:schemeClr val="tx1"/>
          </a:solidFill>
          <a:latin typeface="+mn-lt"/>
          <a:ea typeface="+mn-ea"/>
          <a:cs typeface="+mn-cs"/>
        </a:defRPr>
      </a:lvl6pPr>
      <a:lvl7pPr marL="2743091" algn="l" defTabSz="914364" rtl="0" eaLnBrk="1" latinLnBrk="0" hangingPunct="1">
        <a:defRPr sz="1800" kern="1200">
          <a:solidFill>
            <a:schemeClr val="tx1"/>
          </a:solidFill>
          <a:latin typeface="+mn-lt"/>
          <a:ea typeface="+mn-ea"/>
          <a:cs typeface="+mn-cs"/>
        </a:defRPr>
      </a:lvl7pPr>
      <a:lvl8pPr marL="3200272" algn="l" defTabSz="914364" rtl="0" eaLnBrk="1" latinLnBrk="0" hangingPunct="1">
        <a:defRPr sz="1800" kern="1200">
          <a:solidFill>
            <a:schemeClr val="tx1"/>
          </a:solidFill>
          <a:latin typeface="+mn-lt"/>
          <a:ea typeface="+mn-ea"/>
          <a:cs typeface="+mn-cs"/>
        </a:defRPr>
      </a:lvl8pPr>
      <a:lvl9pPr marL="3657454" algn="l" defTabSz="914364"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3369943"/>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Lst>
  <p:transition>
    <p:fade/>
  </p:transition>
  <p:hf hdr="0" ftr="0" dt="0"/>
  <p:txStyles>
    <p:titleStyle>
      <a:lvl1pPr algn="ctr" defTabSz="914364" rtl="0" eaLnBrk="1" latinLnBrk="0" hangingPunct="1">
        <a:spcBef>
          <a:spcPct val="0"/>
        </a:spcBef>
        <a:buNone/>
        <a:defRPr sz="4400" kern="1200">
          <a:solidFill>
            <a:schemeClr val="tx1"/>
          </a:solidFill>
          <a:latin typeface="+mj-lt"/>
          <a:ea typeface="+mj-ea"/>
          <a:cs typeface="+mj-cs"/>
        </a:defRPr>
      </a:lvl1pPr>
    </p:titleStyle>
    <p:bodyStyle>
      <a:lvl1pPr marL="342887" indent="-342887" algn="l" defTabSz="914364"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20" indent="-285738" algn="l" defTabSz="914364"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54" indent="-228590" algn="l" defTabSz="914364"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36" indent="-228590" algn="l" defTabSz="914364"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17" indent="-228590" algn="l" defTabSz="914364"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499" indent="-228590" algn="l" defTabSz="91436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0" algn="l" defTabSz="91436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0" algn="l" defTabSz="91436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4" indent="-228590" algn="l" defTabSz="91436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4" rtl="0" eaLnBrk="1" latinLnBrk="0" hangingPunct="1">
        <a:defRPr sz="1800" kern="1200">
          <a:solidFill>
            <a:schemeClr val="tx1"/>
          </a:solidFill>
          <a:latin typeface="+mn-lt"/>
          <a:ea typeface="+mn-ea"/>
          <a:cs typeface="+mn-cs"/>
        </a:defRPr>
      </a:lvl1pPr>
      <a:lvl2pPr marL="457182" algn="l" defTabSz="914364" rtl="0" eaLnBrk="1" latinLnBrk="0" hangingPunct="1">
        <a:defRPr sz="1800" kern="1200">
          <a:solidFill>
            <a:schemeClr val="tx1"/>
          </a:solidFill>
          <a:latin typeface="+mn-lt"/>
          <a:ea typeface="+mn-ea"/>
          <a:cs typeface="+mn-cs"/>
        </a:defRPr>
      </a:lvl2pPr>
      <a:lvl3pPr marL="914364" algn="l" defTabSz="914364" rtl="0" eaLnBrk="1" latinLnBrk="0" hangingPunct="1">
        <a:defRPr sz="1800" kern="1200">
          <a:solidFill>
            <a:schemeClr val="tx1"/>
          </a:solidFill>
          <a:latin typeface="+mn-lt"/>
          <a:ea typeface="+mn-ea"/>
          <a:cs typeface="+mn-cs"/>
        </a:defRPr>
      </a:lvl3pPr>
      <a:lvl4pPr marL="1371545" algn="l" defTabSz="914364" rtl="0" eaLnBrk="1" latinLnBrk="0" hangingPunct="1">
        <a:defRPr sz="1800" kern="1200">
          <a:solidFill>
            <a:schemeClr val="tx1"/>
          </a:solidFill>
          <a:latin typeface="+mn-lt"/>
          <a:ea typeface="+mn-ea"/>
          <a:cs typeface="+mn-cs"/>
        </a:defRPr>
      </a:lvl4pPr>
      <a:lvl5pPr marL="1828727" algn="l" defTabSz="914364" rtl="0" eaLnBrk="1" latinLnBrk="0" hangingPunct="1">
        <a:defRPr sz="1800" kern="1200">
          <a:solidFill>
            <a:schemeClr val="tx1"/>
          </a:solidFill>
          <a:latin typeface="+mn-lt"/>
          <a:ea typeface="+mn-ea"/>
          <a:cs typeface="+mn-cs"/>
        </a:defRPr>
      </a:lvl5pPr>
      <a:lvl6pPr marL="2285909" algn="l" defTabSz="914364" rtl="0" eaLnBrk="1" latinLnBrk="0" hangingPunct="1">
        <a:defRPr sz="1800" kern="1200">
          <a:solidFill>
            <a:schemeClr val="tx1"/>
          </a:solidFill>
          <a:latin typeface="+mn-lt"/>
          <a:ea typeface="+mn-ea"/>
          <a:cs typeface="+mn-cs"/>
        </a:defRPr>
      </a:lvl6pPr>
      <a:lvl7pPr marL="2743091" algn="l" defTabSz="914364" rtl="0" eaLnBrk="1" latinLnBrk="0" hangingPunct="1">
        <a:defRPr sz="1800" kern="1200">
          <a:solidFill>
            <a:schemeClr val="tx1"/>
          </a:solidFill>
          <a:latin typeface="+mn-lt"/>
          <a:ea typeface="+mn-ea"/>
          <a:cs typeface="+mn-cs"/>
        </a:defRPr>
      </a:lvl7pPr>
      <a:lvl8pPr marL="3200272" algn="l" defTabSz="914364" rtl="0" eaLnBrk="1" latinLnBrk="0" hangingPunct="1">
        <a:defRPr sz="1800" kern="1200">
          <a:solidFill>
            <a:schemeClr val="tx1"/>
          </a:solidFill>
          <a:latin typeface="+mn-lt"/>
          <a:ea typeface="+mn-ea"/>
          <a:cs typeface="+mn-cs"/>
        </a:defRPr>
      </a:lvl8pPr>
      <a:lvl9pPr marL="3657454" algn="l" defTabSz="914364"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1324187"/>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Lst>
  <p:transition>
    <p:fade/>
  </p:transition>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028777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Lst>
  <p:transition>
    <p:fade/>
  </p:transition>
  <p:hf hdr="0" ftr="0" dt="0"/>
  <p:txStyles>
    <p:titleStyle>
      <a:lvl1pPr algn="ctr" defTabSz="914364" rtl="0" eaLnBrk="1" latinLnBrk="0" hangingPunct="1">
        <a:spcBef>
          <a:spcPct val="0"/>
        </a:spcBef>
        <a:buNone/>
        <a:defRPr sz="4400" kern="1200">
          <a:solidFill>
            <a:schemeClr val="tx1"/>
          </a:solidFill>
          <a:latin typeface="+mj-lt"/>
          <a:ea typeface="+mj-ea"/>
          <a:cs typeface="+mj-cs"/>
        </a:defRPr>
      </a:lvl1pPr>
    </p:titleStyle>
    <p:bodyStyle>
      <a:lvl1pPr marL="342887" indent="-342887" algn="l" defTabSz="914364"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20" indent="-285738" algn="l" defTabSz="914364"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54" indent="-228590" algn="l" defTabSz="914364"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36" indent="-228590" algn="l" defTabSz="914364"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17" indent="-228590" algn="l" defTabSz="914364"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499" indent="-228590" algn="l" defTabSz="91436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0" algn="l" defTabSz="91436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0" algn="l" defTabSz="91436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4" indent="-228590" algn="l" defTabSz="91436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4" rtl="0" eaLnBrk="1" latinLnBrk="0" hangingPunct="1">
        <a:defRPr sz="1800" kern="1200">
          <a:solidFill>
            <a:schemeClr val="tx1"/>
          </a:solidFill>
          <a:latin typeface="+mn-lt"/>
          <a:ea typeface="+mn-ea"/>
          <a:cs typeface="+mn-cs"/>
        </a:defRPr>
      </a:lvl1pPr>
      <a:lvl2pPr marL="457182" algn="l" defTabSz="914364" rtl="0" eaLnBrk="1" latinLnBrk="0" hangingPunct="1">
        <a:defRPr sz="1800" kern="1200">
          <a:solidFill>
            <a:schemeClr val="tx1"/>
          </a:solidFill>
          <a:latin typeface="+mn-lt"/>
          <a:ea typeface="+mn-ea"/>
          <a:cs typeface="+mn-cs"/>
        </a:defRPr>
      </a:lvl2pPr>
      <a:lvl3pPr marL="914364" algn="l" defTabSz="914364" rtl="0" eaLnBrk="1" latinLnBrk="0" hangingPunct="1">
        <a:defRPr sz="1800" kern="1200">
          <a:solidFill>
            <a:schemeClr val="tx1"/>
          </a:solidFill>
          <a:latin typeface="+mn-lt"/>
          <a:ea typeface="+mn-ea"/>
          <a:cs typeface="+mn-cs"/>
        </a:defRPr>
      </a:lvl3pPr>
      <a:lvl4pPr marL="1371545" algn="l" defTabSz="914364" rtl="0" eaLnBrk="1" latinLnBrk="0" hangingPunct="1">
        <a:defRPr sz="1800" kern="1200">
          <a:solidFill>
            <a:schemeClr val="tx1"/>
          </a:solidFill>
          <a:latin typeface="+mn-lt"/>
          <a:ea typeface="+mn-ea"/>
          <a:cs typeface="+mn-cs"/>
        </a:defRPr>
      </a:lvl4pPr>
      <a:lvl5pPr marL="1828727" algn="l" defTabSz="914364" rtl="0" eaLnBrk="1" latinLnBrk="0" hangingPunct="1">
        <a:defRPr sz="1800" kern="1200">
          <a:solidFill>
            <a:schemeClr val="tx1"/>
          </a:solidFill>
          <a:latin typeface="+mn-lt"/>
          <a:ea typeface="+mn-ea"/>
          <a:cs typeface="+mn-cs"/>
        </a:defRPr>
      </a:lvl5pPr>
      <a:lvl6pPr marL="2285909" algn="l" defTabSz="914364" rtl="0" eaLnBrk="1" latinLnBrk="0" hangingPunct="1">
        <a:defRPr sz="1800" kern="1200">
          <a:solidFill>
            <a:schemeClr val="tx1"/>
          </a:solidFill>
          <a:latin typeface="+mn-lt"/>
          <a:ea typeface="+mn-ea"/>
          <a:cs typeface="+mn-cs"/>
        </a:defRPr>
      </a:lvl6pPr>
      <a:lvl7pPr marL="2743091" algn="l" defTabSz="914364" rtl="0" eaLnBrk="1" latinLnBrk="0" hangingPunct="1">
        <a:defRPr sz="1800" kern="1200">
          <a:solidFill>
            <a:schemeClr val="tx1"/>
          </a:solidFill>
          <a:latin typeface="+mn-lt"/>
          <a:ea typeface="+mn-ea"/>
          <a:cs typeface="+mn-cs"/>
        </a:defRPr>
      </a:lvl7pPr>
      <a:lvl8pPr marL="3200272" algn="l" defTabSz="914364" rtl="0" eaLnBrk="1" latinLnBrk="0" hangingPunct="1">
        <a:defRPr sz="1800" kern="1200">
          <a:solidFill>
            <a:schemeClr val="tx1"/>
          </a:solidFill>
          <a:latin typeface="+mn-lt"/>
          <a:ea typeface="+mn-ea"/>
          <a:cs typeface="+mn-cs"/>
        </a:defRPr>
      </a:lvl8pPr>
      <a:lvl9pPr marL="3657454" algn="l" defTabSz="914364"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2975757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Lst>
  <p:transition>
    <p:fade/>
  </p:transition>
  <p:hf hdr="0" ftr="0" dt="0"/>
  <p:txStyles>
    <p:titleStyle>
      <a:lvl1pPr algn="ctr" defTabSz="914364" rtl="0" eaLnBrk="1" latinLnBrk="0" hangingPunct="1">
        <a:spcBef>
          <a:spcPct val="0"/>
        </a:spcBef>
        <a:buNone/>
        <a:defRPr sz="4400" kern="1200">
          <a:solidFill>
            <a:schemeClr val="tx1"/>
          </a:solidFill>
          <a:latin typeface="+mj-lt"/>
          <a:ea typeface="+mj-ea"/>
          <a:cs typeface="+mj-cs"/>
        </a:defRPr>
      </a:lvl1pPr>
    </p:titleStyle>
    <p:bodyStyle>
      <a:lvl1pPr marL="342887" indent="-342887" algn="l" defTabSz="914364"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20" indent="-285738" algn="l" defTabSz="914364"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54" indent="-228590" algn="l" defTabSz="914364"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36" indent="-228590" algn="l" defTabSz="914364"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17" indent="-228590" algn="l" defTabSz="914364"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499" indent="-228590" algn="l" defTabSz="91436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0" algn="l" defTabSz="91436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0" algn="l" defTabSz="91436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4" indent="-228590" algn="l" defTabSz="91436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4" rtl="0" eaLnBrk="1" latinLnBrk="0" hangingPunct="1">
        <a:defRPr sz="1800" kern="1200">
          <a:solidFill>
            <a:schemeClr val="tx1"/>
          </a:solidFill>
          <a:latin typeface="+mn-lt"/>
          <a:ea typeface="+mn-ea"/>
          <a:cs typeface="+mn-cs"/>
        </a:defRPr>
      </a:lvl1pPr>
      <a:lvl2pPr marL="457182" algn="l" defTabSz="914364" rtl="0" eaLnBrk="1" latinLnBrk="0" hangingPunct="1">
        <a:defRPr sz="1800" kern="1200">
          <a:solidFill>
            <a:schemeClr val="tx1"/>
          </a:solidFill>
          <a:latin typeface="+mn-lt"/>
          <a:ea typeface="+mn-ea"/>
          <a:cs typeface="+mn-cs"/>
        </a:defRPr>
      </a:lvl2pPr>
      <a:lvl3pPr marL="914364" algn="l" defTabSz="914364" rtl="0" eaLnBrk="1" latinLnBrk="0" hangingPunct="1">
        <a:defRPr sz="1800" kern="1200">
          <a:solidFill>
            <a:schemeClr val="tx1"/>
          </a:solidFill>
          <a:latin typeface="+mn-lt"/>
          <a:ea typeface="+mn-ea"/>
          <a:cs typeface="+mn-cs"/>
        </a:defRPr>
      </a:lvl3pPr>
      <a:lvl4pPr marL="1371545" algn="l" defTabSz="914364" rtl="0" eaLnBrk="1" latinLnBrk="0" hangingPunct="1">
        <a:defRPr sz="1800" kern="1200">
          <a:solidFill>
            <a:schemeClr val="tx1"/>
          </a:solidFill>
          <a:latin typeface="+mn-lt"/>
          <a:ea typeface="+mn-ea"/>
          <a:cs typeface="+mn-cs"/>
        </a:defRPr>
      </a:lvl4pPr>
      <a:lvl5pPr marL="1828727" algn="l" defTabSz="914364" rtl="0" eaLnBrk="1" latinLnBrk="0" hangingPunct="1">
        <a:defRPr sz="1800" kern="1200">
          <a:solidFill>
            <a:schemeClr val="tx1"/>
          </a:solidFill>
          <a:latin typeface="+mn-lt"/>
          <a:ea typeface="+mn-ea"/>
          <a:cs typeface="+mn-cs"/>
        </a:defRPr>
      </a:lvl5pPr>
      <a:lvl6pPr marL="2285909" algn="l" defTabSz="914364" rtl="0" eaLnBrk="1" latinLnBrk="0" hangingPunct="1">
        <a:defRPr sz="1800" kern="1200">
          <a:solidFill>
            <a:schemeClr val="tx1"/>
          </a:solidFill>
          <a:latin typeface="+mn-lt"/>
          <a:ea typeface="+mn-ea"/>
          <a:cs typeface="+mn-cs"/>
        </a:defRPr>
      </a:lvl6pPr>
      <a:lvl7pPr marL="2743091" algn="l" defTabSz="914364" rtl="0" eaLnBrk="1" latinLnBrk="0" hangingPunct="1">
        <a:defRPr sz="1800" kern="1200">
          <a:solidFill>
            <a:schemeClr val="tx1"/>
          </a:solidFill>
          <a:latin typeface="+mn-lt"/>
          <a:ea typeface="+mn-ea"/>
          <a:cs typeface="+mn-cs"/>
        </a:defRPr>
      </a:lvl7pPr>
      <a:lvl8pPr marL="3200272" algn="l" defTabSz="914364" rtl="0" eaLnBrk="1" latinLnBrk="0" hangingPunct="1">
        <a:defRPr sz="1800" kern="1200">
          <a:solidFill>
            <a:schemeClr val="tx1"/>
          </a:solidFill>
          <a:latin typeface="+mn-lt"/>
          <a:ea typeface="+mn-ea"/>
          <a:cs typeface="+mn-cs"/>
        </a:defRPr>
      </a:lvl8pPr>
      <a:lvl9pPr marL="3657454" algn="l" defTabSz="914364"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2905546"/>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Lst>
  <p:transition>
    <p:fade/>
  </p:transition>
  <p:hf hdr="0" ftr="0" dt="0"/>
  <p:txStyles>
    <p:titleStyle>
      <a:lvl1pPr algn="ctr" defTabSz="914364" rtl="0" eaLnBrk="1" latinLnBrk="0" hangingPunct="1">
        <a:spcBef>
          <a:spcPct val="0"/>
        </a:spcBef>
        <a:buNone/>
        <a:defRPr sz="4400" kern="1200">
          <a:solidFill>
            <a:schemeClr val="tx1"/>
          </a:solidFill>
          <a:latin typeface="+mj-lt"/>
          <a:ea typeface="+mj-ea"/>
          <a:cs typeface="+mj-cs"/>
        </a:defRPr>
      </a:lvl1pPr>
    </p:titleStyle>
    <p:bodyStyle>
      <a:lvl1pPr marL="342887" indent="-342887" algn="l" defTabSz="914364"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20" indent="-285738" algn="l" defTabSz="914364"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54" indent="-228590" algn="l" defTabSz="914364"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36" indent="-228590" algn="l" defTabSz="914364"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17" indent="-228590" algn="l" defTabSz="914364"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499" indent="-228590" algn="l" defTabSz="91436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0" algn="l" defTabSz="91436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0" algn="l" defTabSz="91436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4" indent="-228590" algn="l" defTabSz="91436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4" rtl="0" eaLnBrk="1" latinLnBrk="0" hangingPunct="1">
        <a:defRPr sz="1800" kern="1200">
          <a:solidFill>
            <a:schemeClr val="tx1"/>
          </a:solidFill>
          <a:latin typeface="+mn-lt"/>
          <a:ea typeface="+mn-ea"/>
          <a:cs typeface="+mn-cs"/>
        </a:defRPr>
      </a:lvl1pPr>
      <a:lvl2pPr marL="457182" algn="l" defTabSz="914364" rtl="0" eaLnBrk="1" latinLnBrk="0" hangingPunct="1">
        <a:defRPr sz="1800" kern="1200">
          <a:solidFill>
            <a:schemeClr val="tx1"/>
          </a:solidFill>
          <a:latin typeface="+mn-lt"/>
          <a:ea typeface="+mn-ea"/>
          <a:cs typeface="+mn-cs"/>
        </a:defRPr>
      </a:lvl2pPr>
      <a:lvl3pPr marL="914364" algn="l" defTabSz="914364" rtl="0" eaLnBrk="1" latinLnBrk="0" hangingPunct="1">
        <a:defRPr sz="1800" kern="1200">
          <a:solidFill>
            <a:schemeClr val="tx1"/>
          </a:solidFill>
          <a:latin typeface="+mn-lt"/>
          <a:ea typeface="+mn-ea"/>
          <a:cs typeface="+mn-cs"/>
        </a:defRPr>
      </a:lvl3pPr>
      <a:lvl4pPr marL="1371545" algn="l" defTabSz="914364" rtl="0" eaLnBrk="1" latinLnBrk="0" hangingPunct="1">
        <a:defRPr sz="1800" kern="1200">
          <a:solidFill>
            <a:schemeClr val="tx1"/>
          </a:solidFill>
          <a:latin typeface="+mn-lt"/>
          <a:ea typeface="+mn-ea"/>
          <a:cs typeface="+mn-cs"/>
        </a:defRPr>
      </a:lvl4pPr>
      <a:lvl5pPr marL="1828727" algn="l" defTabSz="914364" rtl="0" eaLnBrk="1" latinLnBrk="0" hangingPunct="1">
        <a:defRPr sz="1800" kern="1200">
          <a:solidFill>
            <a:schemeClr val="tx1"/>
          </a:solidFill>
          <a:latin typeface="+mn-lt"/>
          <a:ea typeface="+mn-ea"/>
          <a:cs typeface="+mn-cs"/>
        </a:defRPr>
      </a:lvl5pPr>
      <a:lvl6pPr marL="2285909" algn="l" defTabSz="914364" rtl="0" eaLnBrk="1" latinLnBrk="0" hangingPunct="1">
        <a:defRPr sz="1800" kern="1200">
          <a:solidFill>
            <a:schemeClr val="tx1"/>
          </a:solidFill>
          <a:latin typeface="+mn-lt"/>
          <a:ea typeface="+mn-ea"/>
          <a:cs typeface="+mn-cs"/>
        </a:defRPr>
      </a:lvl6pPr>
      <a:lvl7pPr marL="2743091" algn="l" defTabSz="914364" rtl="0" eaLnBrk="1" latinLnBrk="0" hangingPunct="1">
        <a:defRPr sz="1800" kern="1200">
          <a:solidFill>
            <a:schemeClr val="tx1"/>
          </a:solidFill>
          <a:latin typeface="+mn-lt"/>
          <a:ea typeface="+mn-ea"/>
          <a:cs typeface="+mn-cs"/>
        </a:defRPr>
      </a:lvl7pPr>
      <a:lvl8pPr marL="3200272" algn="l" defTabSz="914364" rtl="0" eaLnBrk="1" latinLnBrk="0" hangingPunct="1">
        <a:defRPr sz="1800" kern="1200">
          <a:solidFill>
            <a:schemeClr val="tx1"/>
          </a:solidFill>
          <a:latin typeface="+mn-lt"/>
          <a:ea typeface="+mn-ea"/>
          <a:cs typeface="+mn-cs"/>
        </a:defRPr>
      </a:lvl8pPr>
      <a:lvl9pPr marL="3657454" algn="l" defTabSz="91436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5.xml"/></Relationships>
</file>

<file path=ppt/slides/_rels/slide10.xml.rels><?xml version="1.0" encoding="UTF-8" standalone="yes"?>
<Relationships xmlns="http://schemas.openxmlformats.org/package/2006/relationships"><Relationship Id="rId3" Type="http://schemas.openxmlformats.org/officeDocument/2006/relationships/hyperlink" Target="https://www.theadvocate.com/baton_rouge/news/environment/how-a-leak-of-dangerous-chlorine-might-expose-gaps-in-louisiana-monitoring-of-chemical-plants/article_804e6b1a-1a89-11ed-9b19-0f25bce42450.html" TargetMode="External"/><Relationship Id="rId7"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55.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5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5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55.xml"/><Relationship Id="rId4" Type="http://schemas.openxmlformats.org/officeDocument/2006/relationships/image" Target="../media/image3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55.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55.xml"/><Relationship Id="rId6" Type="http://schemas.openxmlformats.org/officeDocument/2006/relationships/image" Target="../media/image25.png"/><Relationship Id="rId5" Type="http://schemas.openxmlformats.org/officeDocument/2006/relationships/image" Target="../media/image42.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5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8.xml"/></Relationships>
</file>

<file path=ppt/slides/_rels/slide2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4.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55.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5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7.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55.xml"/><Relationship Id="rId6" Type="http://schemas.openxmlformats.org/officeDocument/2006/relationships/image" Target="../media/image16.png"/><Relationship Id="rId11" Type="http://schemas.openxmlformats.org/officeDocument/2006/relationships/image" Target="../media/image21.jpeg"/><Relationship Id="rId5" Type="http://schemas.openxmlformats.org/officeDocument/2006/relationships/image" Target="../media/image15.png"/><Relationship Id="rId10" Type="http://schemas.openxmlformats.org/officeDocument/2006/relationships/image" Target="../media/image20.jpeg"/><Relationship Id="rId4" Type="http://schemas.openxmlformats.org/officeDocument/2006/relationships/image" Target="../media/image14.jpeg"/><Relationship Id="rId9"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5.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55.xml"/><Relationship Id="rId5" Type="http://schemas.openxmlformats.org/officeDocument/2006/relationships/image" Target="../media/image25.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51F82-B739-499F-913A-D3C83C6ADF88}"/>
              </a:ext>
            </a:extLst>
          </p:cNvPr>
          <p:cNvSpPr>
            <a:spLocks noGrp="1"/>
          </p:cNvSpPr>
          <p:nvPr>
            <p:ph type="title"/>
          </p:nvPr>
        </p:nvSpPr>
        <p:spPr>
          <a:xfrm>
            <a:off x="370702" y="5789140"/>
            <a:ext cx="11458833" cy="1143000"/>
          </a:xfrm>
        </p:spPr>
        <p:txBody>
          <a:bodyPr/>
          <a:lstStyle/>
          <a:p>
            <a:pPr>
              <a:lnSpc>
                <a:spcPct val="100000"/>
              </a:lnSpc>
              <a:spcBef>
                <a:spcPts val="0"/>
              </a:spcBef>
            </a:pPr>
            <a:br>
              <a:rPr lang="en-US" sz="2800" dirty="0"/>
            </a:br>
            <a:br>
              <a:rPr lang="en-US" sz="2800" dirty="0"/>
            </a:br>
            <a:br>
              <a:rPr lang="en-US" sz="2800" dirty="0"/>
            </a:br>
            <a:br>
              <a:rPr lang="en-US" sz="2800" dirty="0"/>
            </a:br>
            <a:br>
              <a:rPr lang="en-US" sz="2800" dirty="0"/>
            </a:br>
            <a:br>
              <a:rPr lang="en-US" sz="2800" dirty="0">
                <a:solidFill>
                  <a:schemeClr val="bg2"/>
                </a:solidFill>
              </a:rPr>
            </a:br>
            <a:br>
              <a:rPr lang="en-US" sz="2800" dirty="0"/>
            </a:br>
            <a:br>
              <a:rPr lang="en-US" sz="2800" dirty="0"/>
            </a:br>
            <a:br>
              <a:rPr lang="en-US" sz="2800" dirty="0"/>
            </a:br>
            <a:br>
              <a:rPr lang="en-US" sz="2800" dirty="0"/>
            </a:br>
            <a:br>
              <a:rPr lang="en-US" sz="2800" dirty="0">
                <a:solidFill>
                  <a:schemeClr val="bg2"/>
                </a:solidFill>
              </a:rPr>
            </a:br>
            <a:br>
              <a:rPr lang="en-US" sz="2800" dirty="0">
                <a:solidFill>
                  <a:schemeClr val="bg2"/>
                </a:solidFill>
              </a:rPr>
            </a:br>
            <a:br>
              <a:rPr lang="en-US" sz="2800" dirty="0"/>
            </a:br>
            <a:br>
              <a:rPr lang="en-US" sz="2800" dirty="0"/>
            </a:br>
            <a:r>
              <a:rPr lang="en-US" dirty="0"/>
              <a:t> Senator Royce  Duplessis’ </a:t>
            </a:r>
            <a:r>
              <a:rPr lang="en-US" dirty="0">
                <a:solidFill>
                  <a:srgbClr val="FFC000"/>
                </a:solidFill>
              </a:rPr>
              <a:t>Proposed SB356: </a:t>
            </a:r>
            <a:br>
              <a:rPr lang="en-US" sz="2800" dirty="0">
                <a:solidFill>
                  <a:srgbClr val="FFC000"/>
                </a:solidFill>
              </a:rPr>
            </a:br>
            <a:r>
              <a:rPr kumimoji="0" lang="en-US" sz="2800" b="1" i="0" u="none" strike="noStrike" kern="1200" cap="none" spc="0" normalizeH="0" baseline="0" noProof="0" dirty="0">
                <a:ln>
                  <a:noFill/>
                </a:ln>
                <a:solidFill>
                  <a:srgbClr val="FFC000"/>
                </a:solidFill>
                <a:effectLst/>
                <a:uLnTx/>
                <a:uFillTx/>
                <a:latin typeface="Myriad Web Pro"/>
                <a:ea typeface="+mj-ea"/>
                <a:cs typeface="+mj-cs"/>
              </a:rPr>
              <a:t>Real-time Fenceline Monitoring/Alert Systems</a:t>
            </a:r>
            <a:br>
              <a:rPr kumimoji="0" lang="en-US" sz="2800" b="1" i="0" u="none" strike="noStrike" kern="1200" cap="none" spc="0" normalizeH="0" baseline="0" noProof="0" dirty="0">
                <a:ln>
                  <a:noFill/>
                </a:ln>
                <a:solidFill>
                  <a:srgbClr val="FFC000"/>
                </a:solidFill>
                <a:effectLst/>
                <a:uLnTx/>
                <a:uFillTx/>
                <a:latin typeface="Myriad Web Pro"/>
                <a:ea typeface="+mj-ea"/>
                <a:cs typeface="+mj-cs"/>
              </a:rPr>
            </a:br>
            <a:br>
              <a:rPr kumimoji="0" lang="en-US" sz="3200" b="1" i="0" u="none" strike="noStrike" kern="1200" cap="none" spc="0" normalizeH="0" baseline="0" noProof="0" dirty="0">
                <a:ln>
                  <a:noFill/>
                </a:ln>
                <a:solidFill>
                  <a:srgbClr val="FFC000"/>
                </a:solidFill>
                <a:effectLst/>
                <a:uLnTx/>
                <a:uFillTx/>
                <a:latin typeface="Myriad Web Pro"/>
                <a:ea typeface="+mj-ea"/>
                <a:cs typeface="+mj-cs"/>
              </a:rPr>
            </a:br>
            <a:br>
              <a:rPr kumimoji="0" lang="en-US" sz="3600" b="1" i="0" u="none" strike="noStrike" kern="1200" cap="none" spc="0" normalizeH="0" baseline="0" noProof="0" dirty="0">
                <a:ln>
                  <a:noFill/>
                </a:ln>
                <a:solidFill>
                  <a:srgbClr val="FFC000"/>
                </a:solidFill>
                <a:effectLst/>
                <a:uLnTx/>
                <a:uFillTx/>
                <a:latin typeface="Myriad Web Pro"/>
                <a:ea typeface="+mj-ea"/>
                <a:cs typeface="+mj-cs"/>
              </a:rPr>
            </a:br>
            <a:br>
              <a:rPr kumimoji="0" lang="en-US" sz="3200" b="1" i="0" u="none" strike="noStrike" kern="1200" cap="none" spc="0" normalizeH="0" baseline="0" noProof="0" dirty="0">
                <a:ln>
                  <a:noFill/>
                </a:ln>
                <a:solidFill>
                  <a:srgbClr val="FFC000"/>
                </a:solidFill>
                <a:effectLst/>
                <a:uLnTx/>
                <a:uFillTx/>
                <a:latin typeface="Myriad Web Pro"/>
                <a:ea typeface="+mj-ea"/>
                <a:cs typeface="+mj-cs"/>
              </a:rPr>
            </a:br>
            <a:br>
              <a:rPr lang="en-US" sz="2000" dirty="0"/>
            </a:br>
            <a:r>
              <a:rPr lang="en-US" sz="2000" dirty="0">
                <a:solidFill>
                  <a:schemeClr val="bg2"/>
                </a:solidFill>
              </a:rPr>
              <a:t>Vickie Boothe, Environmental Engineer/Epidemiologist</a:t>
            </a:r>
            <a:br>
              <a:rPr lang="en-US" sz="2000" b="0" dirty="0">
                <a:solidFill>
                  <a:schemeClr val="bg2"/>
                </a:solidFill>
              </a:rPr>
            </a:br>
            <a:r>
              <a:rPr lang="en-US" sz="1800" b="0" dirty="0">
                <a:solidFill>
                  <a:schemeClr val="bg2"/>
                </a:solidFill>
              </a:rPr>
              <a:t>Climate Reality Project Greater New Orleans Chapter</a:t>
            </a:r>
            <a:br>
              <a:rPr lang="en-US" sz="2000" b="0" dirty="0">
                <a:solidFill>
                  <a:schemeClr val="bg2"/>
                </a:solidFill>
              </a:rPr>
            </a:br>
            <a:br>
              <a:rPr lang="en-US" sz="2000" b="0" dirty="0">
                <a:solidFill>
                  <a:schemeClr val="bg2"/>
                </a:solidFill>
              </a:rPr>
            </a:br>
            <a:br>
              <a:rPr lang="en-US" sz="2400" b="0" dirty="0">
                <a:solidFill>
                  <a:schemeClr val="bg2"/>
                </a:solidFill>
              </a:rPr>
            </a:br>
            <a:endParaRPr lang="en-US" sz="2800" b="0" dirty="0">
              <a:solidFill>
                <a:schemeClr val="bg2"/>
              </a:solidFill>
            </a:endParaRPr>
          </a:p>
        </p:txBody>
      </p:sp>
      <p:sp>
        <p:nvSpPr>
          <p:cNvPr id="3" name="TextBox 2">
            <a:extLst>
              <a:ext uri="{FF2B5EF4-FFF2-40B4-BE49-F238E27FC236}">
                <a16:creationId xmlns:a16="http://schemas.microsoft.com/office/drawing/2014/main" id="{843520F9-8336-5715-E703-66975EE02353}"/>
              </a:ext>
            </a:extLst>
          </p:cNvPr>
          <p:cNvSpPr txBox="1"/>
          <p:nvPr/>
        </p:nvSpPr>
        <p:spPr>
          <a:xfrm>
            <a:off x="450594" y="5869848"/>
            <a:ext cx="11300460" cy="553998"/>
          </a:xfrm>
          <a:prstGeom prst="rect">
            <a:avLst/>
          </a:prstGeom>
          <a:noFill/>
        </p:spPr>
        <p:txBody>
          <a:bodyPr wrap="square" rtlCol="0">
            <a:spAutoFit/>
          </a:bodyPr>
          <a:lstStyle/>
          <a:p>
            <a:pPr algn="ctr"/>
            <a:r>
              <a:rPr lang="en-US" sz="1600" b="1" dirty="0">
                <a:solidFill>
                  <a:schemeClr val="bg2"/>
                </a:solidFill>
              </a:rPr>
              <a:t>Acknowledgement: Real-time Fenceline Monitoring Technical Team</a:t>
            </a:r>
            <a:br>
              <a:rPr lang="en-US" sz="1600" b="1" dirty="0">
                <a:solidFill>
                  <a:schemeClr val="bg2"/>
                </a:solidFill>
              </a:rPr>
            </a:br>
            <a:r>
              <a:rPr lang="en-US" sz="1400" b="0" dirty="0">
                <a:solidFill>
                  <a:schemeClr val="bg2"/>
                </a:solidFill>
              </a:rPr>
              <a:t>Vickie Boothe, Rosane Archery-McGowan, Greg Gasperecz, Scott Eustis</a:t>
            </a:r>
            <a:endParaRPr lang="en-US" sz="1400" dirty="0"/>
          </a:p>
        </p:txBody>
      </p:sp>
    </p:spTree>
    <p:extLst>
      <p:ext uri="{BB962C8B-B14F-4D97-AF65-F5344CB8AC3E}">
        <p14:creationId xmlns:p14="http://schemas.microsoft.com/office/powerpoint/2010/main" val="2419645628"/>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A14B2-3E80-27B5-BEBD-41C0A001376A}"/>
              </a:ext>
            </a:extLst>
          </p:cNvPr>
          <p:cNvSpPr>
            <a:spLocks noGrp="1"/>
          </p:cNvSpPr>
          <p:nvPr>
            <p:ph type="title"/>
          </p:nvPr>
        </p:nvSpPr>
        <p:spPr>
          <a:xfrm>
            <a:off x="609600" y="72571"/>
            <a:ext cx="10972800" cy="1143000"/>
          </a:xfrm>
        </p:spPr>
        <p:txBody>
          <a:bodyPr/>
          <a:lstStyle/>
          <a:p>
            <a:br>
              <a:rPr lang="en-US" dirty="0"/>
            </a:br>
            <a:r>
              <a:rPr lang="en-US" dirty="0"/>
              <a:t>Past Industry Statements vs Actual Fenceline Monitoring Costs</a:t>
            </a:r>
            <a:br>
              <a:rPr lang="en-US" dirty="0"/>
            </a:br>
            <a:endParaRPr lang="en-US" dirty="0"/>
          </a:p>
        </p:txBody>
      </p:sp>
      <p:sp>
        <p:nvSpPr>
          <p:cNvPr id="3" name="Content Placeholder 2">
            <a:extLst>
              <a:ext uri="{FF2B5EF4-FFF2-40B4-BE49-F238E27FC236}">
                <a16:creationId xmlns:a16="http://schemas.microsoft.com/office/drawing/2014/main" id="{22D4130B-34E8-96F7-039B-F302C9C2DDDB}"/>
              </a:ext>
            </a:extLst>
          </p:cNvPr>
          <p:cNvSpPr>
            <a:spLocks noGrp="1"/>
          </p:cNvSpPr>
          <p:nvPr>
            <p:ph idx="1"/>
          </p:nvPr>
        </p:nvSpPr>
        <p:spPr>
          <a:xfrm>
            <a:off x="609600" y="950686"/>
            <a:ext cx="10972800" cy="4311131"/>
          </a:xfrm>
        </p:spPr>
        <p:txBody>
          <a:bodyPr/>
          <a:lstStyle/>
          <a:p>
            <a:r>
              <a:rPr lang="en-US" sz="1800" dirty="0"/>
              <a:t>In testimony over Fields' legislation during the past two years, industry representatives have said a new monitoring requirement </a:t>
            </a:r>
            <a:r>
              <a:rPr lang="en-US" sz="1800" dirty="0">
                <a:solidFill>
                  <a:schemeClr val="tx1"/>
                </a:solidFill>
              </a:rPr>
              <a:t>would affect more than 532 large-scale industrial operations </a:t>
            </a:r>
            <a:r>
              <a:rPr lang="en-US" sz="1800" i="1" dirty="0">
                <a:solidFill>
                  <a:schemeClr val="tx1"/>
                </a:solidFill>
              </a:rPr>
              <a:t>and</a:t>
            </a:r>
            <a:r>
              <a:rPr lang="en-US" sz="1800" i="1" dirty="0"/>
              <a:t> </a:t>
            </a:r>
            <a:r>
              <a:rPr lang="en-US" sz="1800" i="1" dirty="0">
                <a:solidFill>
                  <a:schemeClr val="tx1"/>
                </a:solidFill>
              </a:rPr>
              <a:t>the monitors would cost industry $500 million to $1.6 billion [$890,000 - $2.8 million/facility] to install</a:t>
            </a:r>
            <a:r>
              <a:rPr lang="en-US" sz="1800" dirty="0">
                <a:solidFill>
                  <a:schemeClr val="tx1"/>
                </a:solidFill>
              </a:rPr>
              <a:t>.*</a:t>
            </a:r>
            <a:endParaRPr lang="en-US" sz="1800" dirty="0"/>
          </a:p>
        </p:txBody>
      </p:sp>
      <p:sp>
        <p:nvSpPr>
          <p:cNvPr id="4" name="Text Placeholder 3">
            <a:extLst>
              <a:ext uri="{FF2B5EF4-FFF2-40B4-BE49-F238E27FC236}">
                <a16:creationId xmlns:a16="http://schemas.microsoft.com/office/drawing/2014/main" id="{99A176CB-2B7A-2172-F44D-8500B63EC960}"/>
              </a:ext>
            </a:extLst>
          </p:cNvPr>
          <p:cNvSpPr>
            <a:spLocks noGrp="1"/>
          </p:cNvSpPr>
          <p:nvPr>
            <p:ph type="body" sz="quarter" idx="10"/>
          </p:nvPr>
        </p:nvSpPr>
        <p:spPr>
          <a:xfrm>
            <a:off x="1284514" y="6488484"/>
            <a:ext cx="3991429" cy="348343"/>
          </a:xfrm>
        </p:spPr>
        <p:txBody>
          <a:bodyPr/>
          <a:lstStyle/>
          <a:p>
            <a:r>
              <a:rPr lang="en-US" sz="1400" b="1" dirty="0">
                <a:solidFill>
                  <a:schemeClr val="tx1"/>
                </a:solidFill>
              </a:rPr>
              <a:t>*</a:t>
            </a:r>
            <a:r>
              <a:rPr lang="en-US" sz="1400" b="1" dirty="0"/>
              <a:t> </a:t>
            </a:r>
            <a:r>
              <a:rPr lang="en-US" sz="1400" b="1" dirty="0">
                <a:hlinkClick r:id="rId3"/>
              </a:rPr>
              <a:t>Aug 17, 2022  Advocate Article by David Mitchell   </a:t>
            </a:r>
            <a:endParaRPr lang="en-US" sz="1400" b="1" dirty="0"/>
          </a:p>
        </p:txBody>
      </p:sp>
      <p:sp>
        <p:nvSpPr>
          <p:cNvPr id="9" name="TextBox 8">
            <a:extLst>
              <a:ext uri="{FF2B5EF4-FFF2-40B4-BE49-F238E27FC236}">
                <a16:creationId xmlns:a16="http://schemas.microsoft.com/office/drawing/2014/main" id="{3F4EC0AF-5067-1B75-B9BE-6BF7ABACD374}"/>
              </a:ext>
            </a:extLst>
          </p:cNvPr>
          <p:cNvSpPr txBox="1"/>
          <p:nvPr/>
        </p:nvSpPr>
        <p:spPr>
          <a:xfrm>
            <a:off x="703943" y="5250017"/>
            <a:ext cx="3324333" cy="1015663"/>
          </a:xfrm>
          <a:prstGeom prst="rect">
            <a:avLst/>
          </a:prstGeom>
          <a:noFill/>
        </p:spPr>
        <p:txBody>
          <a:bodyPr wrap="square">
            <a:spAutoFit/>
          </a:bodyPr>
          <a:lstStyle/>
          <a:p>
            <a:r>
              <a:rPr lang="en-US" sz="1200" b="1" dirty="0"/>
              <a:t>BioLab 4 Open Path Monitors, Website, Alerts</a:t>
            </a:r>
          </a:p>
          <a:p>
            <a:r>
              <a:rPr lang="en-US" sz="1200" b="1" i="1" dirty="0"/>
              <a:t>$252,000 Capital, $65,000 Annual Maintenance</a:t>
            </a:r>
          </a:p>
          <a:p>
            <a:endParaRPr lang="en-US" sz="1200" b="1" dirty="0"/>
          </a:p>
          <a:p>
            <a:r>
              <a:rPr lang="en-US" sz="1200" b="1" dirty="0"/>
              <a:t>2023 Earnings: $456.58 million </a:t>
            </a:r>
          </a:p>
          <a:p>
            <a:r>
              <a:rPr lang="en-US" sz="1200" b="1" i="1" dirty="0"/>
              <a:t>ITEP Annual Avg: $9.6 million (2.6%)**</a:t>
            </a:r>
          </a:p>
        </p:txBody>
      </p:sp>
      <p:grpSp>
        <p:nvGrpSpPr>
          <p:cNvPr id="10" name="Group 9">
            <a:extLst>
              <a:ext uri="{FF2B5EF4-FFF2-40B4-BE49-F238E27FC236}">
                <a16:creationId xmlns:a16="http://schemas.microsoft.com/office/drawing/2014/main" id="{6F571EBA-A824-E572-2BC2-CB707AC8A01B}"/>
              </a:ext>
            </a:extLst>
          </p:cNvPr>
          <p:cNvGrpSpPr/>
          <p:nvPr/>
        </p:nvGrpSpPr>
        <p:grpSpPr>
          <a:xfrm>
            <a:off x="703943" y="2109230"/>
            <a:ext cx="3172494" cy="3085433"/>
            <a:chOff x="609599" y="1907177"/>
            <a:chExt cx="4014651" cy="3461658"/>
          </a:xfrm>
        </p:grpSpPr>
        <p:grpSp>
          <p:nvGrpSpPr>
            <p:cNvPr id="11" name="Group 10">
              <a:extLst>
                <a:ext uri="{FF2B5EF4-FFF2-40B4-BE49-F238E27FC236}">
                  <a16:creationId xmlns:a16="http://schemas.microsoft.com/office/drawing/2014/main" id="{72DE859C-283E-F9DE-A1E4-29D111B18588}"/>
                </a:ext>
              </a:extLst>
            </p:cNvPr>
            <p:cNvGrpSpPr/>
            <p:nvPr/>
          </p:nvGrpSpPr>
          <p:grpSpPr>
            <a:xfrm>
              <a:off x="609599" y="1907177"/>
              <a:ext cx="4014651" cy="3461658"/>
              <a:chOff x="609599" y="1907177"/>
              <a:chExt cx="4014651" cy="3461658"/>
            </a:xfrm>
          </p:grpSpPr>
          <p:pic>
            <p:nvPicPr>
              <p:cNvPr id="16" name="Picture 15">
                <a:extLst>
                  <a:ext uri="{FF2B5EF4-FFF2-40B4-BE49-F238E27FC236}">
                    <a16:creationId xmlns:a16="http://schemas.microsoft.com/office/drawing/2014/main" id="{C323BC27-0B45-13DB-36AE-28B5488F83A7}"/>
                  </a:ext>
                </a:extLst>
              </p:cNvPr>
              <p:cNvPicPr>
                <a:picLocks noChangeAspect="1"/>
              </p:cNvPicPr>
              <p:nvPr/>
            </p:nvPicPr>
            <p:blipFill>
              <a:blip r:embed="rId4"/>
              <a:srcRect l="5804" t="616" r="5754" b="1111"/>
              <a:stretch>
                <a:fillRect/>
              </a:stretch>
            </p:blipFill>
            <p:spPr>
              <a:xfrm>
                <a:off x="609599" y="1907177"/>
                <a:ext cx="4014651" cy="3461658"/>
              </a:xfrm>
              <a:prstGeom prst="rect">
                <a:avLst/>
              </a:prstGeom>
            </p:spPr>
          </p:pic>
          <p:pic>
            <p:nvPicPr>
              <p:cNvPr id="17" name="Picture 16">
                <a:extLst>
                  <a:ext uri="{FF2B5EF4-FFF2-40B4-BE49-F238E27FC236}">
                    <a16:creationId xmlns:a16="http://schemas.microsoft.com/office/drawing/2014/main" id="{AFDFD048-10E6-9BD0-3FD5-8006B12B5261}"/>
                  </a:ext>
                </a:extLst>
              </p:cNvPr>
              <p:cNvPicPr>
                <a:picLocks noChangeAspect="1"/>
              </p:cNvPicPr>
              <p:nvPr/>
            </p:nvPicPr>
            <p:blipFill>
              <a:blip r:embed="rId5"/>
              <a:stretch>
                <a:fillRect/>
              </a:stretch>
            </p:blipFill>
            <p:spPr>
              <a:xfrm rot="10800000">
                <a:off x="682601" y="2011929"/>
                <a:ext cx="494639" cy="3336294"/>
              </a:xfrm>
              <a:prstGeom prst="rect">
                <a:avLst/>
              </a:prstGeom>
            </p:spPr>
          </p:pic>
        </p:grpSp>
        <p:cxnSp>
          <p:nvCxnSpPr>
            <p:cNvPr id="12" name="Straight Connector 11">
              <a:extLst>
                <a:ext uri="{FF2B5EF4-FFF2-40B4-BE49-F238E27FC236}">
                  <a16:creationId xmlns:a16="http://schemas.microsoft.com/office/drawing/2014/main" id="{39C2B831-8432-7D7E-51F4-AFDFE95C28AE}"/>
                </a:ext>
              </a:extLst>
            </p:cNvPr>
            <p:cNvCxnSpPr>
              <a:cxnSpLocks/>
            </p:cNvCxnSpPr>
            <p:nvPr/>
          </p:nvCxnSpPr>
          <p:spPr>
            <a:xfrm>
              <a:off x="1195257" y="2024743"/>
              <a:ext cx="0" cy="286729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3D6EC1B-30E1-20C9-D719-C8AEADB5B534}"/>
                </a:ext>
              </a:extLst>
            </p:cNvPr>
            <p:cNvCxnSpPr>
              <a:cxnSpLocks/>
            </p:cNvCxnSpPr>
            <p:nvPr/>
          </p:nvCxnSpPr>
          <p:spPr>
            <a:xfrm>
              <a:off x="4098643" y="1995351"/>
              <a:ext cx="26237" cy="292608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2D5BE2E-4A78-0E5B-D19F-A1B03874410F}"/>
                </a:ext>
              </a:extLst>
            </p:cNvPr>
            <p:cNvCxnSpPr>
              <a:cxnSpLocks/>
            </p:cNvCxnSpPr>
            <p:nvPr/>
          </p:nvCxnSpPr>
          <p:spPr>
            <a:xfrm flipV="1">
              <a:off x="1234441" y="2024743"/>
              <a:ext cx="2834640" cy="1984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E65FEBA-896D-A981-570B-07FE2CB707B5}"/>
                </a:ext>
              </a:extLst>
            </p:cNvPr>
            <p:cNvCxnSpPr>
              <a:cxnSpLocks/>
            </p:cNvCxnSpPr>
            <p:nvPr/>
          </p:nvCxnSpPr>
          <p:spPr>
            <a:xfrm>
              <a:off x="1227912" y="4892040"/>
              <a:ext cx="283464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8" name="Text Placeholder 3">
            <a:extLst>
              <a:ext uri="{FF2B5EF4-FFF2-40B4-BE49-F238E27FC236}">
                <a16:creationId xmlns:a16="http://schemas.microsoft.com/office/drawing/2014/main" id="{A290E335-D7C4-5DE8-8A03-C2FF9BD49369}"/>
              </a:ext>
            </a:extLst>
          </p:cNvPr>
          <p:cNvSpPr txBox="1">
            <a:spLocks/>
          </p:cNvSpPr>
          <p:nvPr/>
        </p:nvSpPr>
        <p:spPr>
          <a:xfrm>
            <a:off x="6030686" y="6518113"/>
            <a:ext cx="5326743" cy="289086"/>
          </a:xfrm>
          <a:prstGeom prst="rect">
            <a:avLst/>
          </a:prstGeom>
        </p:spPr>
        <p:txBody>
          <a:bodyPr anchor="b" anchorCtr="0"/>
          <a:lstStyle>
            <a:lvl1pPr marL="342887" indent="-342887" algn="l" defTabSz="914364" rtl="0" eaLnBrk="1" latinLnBrk="0" hangingPunct="1">
              <a:lnSpc>
                <a:spcPts val="1100"/>
              </a:lnSpc>
              <a:spcBef>
                <a:spcPct val="20000"/>
              </a:spcBef>
              <a:buFont typeface="Arial" pitchFamily="34" charset="0"/>
              <a:buNone/>
              <a:defRPr sz="1100" kern="1200" baseline="0">
                <a:solidFill>
                  <a:schemeClr val="tx2"/>
                </a:solidFill>
                <a:latin typeface="+mn-lt"/>
                <a:ea typeface="+mn-ea"/>
                <a:cs typeface="+mn-cs"/>
              </a:defRPr>
            </a:lvl1pPr>
            <a:lvl2pPr marL="742920" indent="-285738" algn="ctr" defTabSz="914364" rtl="0" eaLnBrk="1" latinLnBrk="0" hangingPunct="1">
              <a:spcBef>
                <a:spcPct val="20000"/>
              </a:spcBef>
              <a:buFont typeface="Arial" pitchFamily="34" charset="0"/>
              <a:buChar char="–"/>
              <a:defRPr sz="2800" kern="1200">
                <a:solidFill>
                  <a:schemeClr val="tx2"/>
                </a:solidFill>
                <a:latin typeface="+mn-lt"/>
                <a:ea typeface="+mn-ea"/>
                <a:cs typeface="+mn-cs"/>
              </a:defRPr>
            </a:lvl2pPr>
            <a:lvl3pPr marL="1142954" indent="-228590" algn="ctr" defTabSz="914364" rtl="0" eaLnBrk="1" latinLnBrk="0" hangingPunct="1">
              <a:spcBef>
                <a:spcPct val="20000"/>
              </a:spcBef>
              <a:buFont typeface="Arial" pitchFamily="34" charset="0"/>
              <a:buChar char="•"/>
              <a:defRPr sz="2400" kern="1200">
                <a:solidFill>
                  <a:schemeClr val="tx2"/>
                </a:solidFill>
                <a:latin typeface="+mn-lt"/>
                <a:ea typeface="+mn-ea"/>
                <a:cs typeface="+mn-cs"/>
              </a:defRPr>
            </a:lvl3pPr>
            <a:lvl4pPr marL="1600136" indent="-228590" algn="ctr" defTabSz="914364" rtl="0" eaLnBrk="1" latinLnBrk="0" hangingPunct="1">
              <a:spcBef>
                <a:spcPct val="20000"/>
              </a:spcBef>
              <a:buFont typeface="Arial" pitchFamily="34" charset="0"/>
              <a:buChar char="–"/>
              <a:defRPr sz="2000" kern="1200">
                <a:solidFill>
                  <a:schemeClr val="tx2"/>
                </a:solidFill>
                <a:latin typeface="+mn-lt"/>
                <a:ea typeface="+mn-ea"/>
                <a:cs typeface="+mn-cs"/>
              </a:defRPr>
            </a:lvl4pPr>
            <a:lvl5pPr marL="2057317" indent="-228590" algn="ctr" defTabSz="914364" rtl="0" eaLnBrk="1" latinLnBrk="0" hangingPunct="1">
              <a:spcBef>
                <a:spcPct val="20000"/>
              </a:spcBef>
              <a:buFont typeface="Arial" pitchFamily="34" charset="0"/>
              <a:buChar char="»"/>
              <a:defRPr sz="2000" kern="1200">
                <a:solidFill>
                  <a:schemeClr val="tx2"/>
                </a:solidFill>
                <a:latin typeface="+mn-lt"/>
                <a:ea typeface="+mn-ea"/>
                <a:cs typeface="+mn-cs"/>
              </a:defRPr>
            </a:lvl5pPr>
            <a:lvl6pPr marL="2514499" indent="-228590" algn="l" defTabSz="91436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0" algn="l" defTabSz="91436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0" algn="l" defTabSz="91436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4" indent="-228590" algn="l" defTabSz="91436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400" dirty="0">
                <a:solidFill>
                  <a:schemeClr val="tx1"/>
                </a:solidFill>
              </a:rPr>
              <a:t>** </a:t>
            </a:r>
            <a:r>
              <a:rPr lang="en-US" sz="1400" dirty="0">
                <a:solidFill>
                  <a:schemeClr val="bg2"/>
                </a:solidFill>
              </a:rPr>
              <a:t>Together Louisiana Lost Revenue to ITEP by Parish and Company</a:t>
            </a:r>
            <a:endParaRPr lang="en-US" sz="1400" dirty="0">
              <a:solidFill>
                <a:schemeClr val="tx1"/>
              </a:solidFill>
            </a:endParaRPr>
          </a:p>
        </p:txBody>
      </p:sp>
      <p:pic>
        <p:nvPicPr>
          <p:cNvPr id="19" name="Picture 18">
            <a:extLst>
              <a:ext uri="{FF2B5EF4-FFF2-40B4-BE49-F238E27FC236}">
                <a16:creationId xmlns:a16="http://schemas.microsoft.com/office/drawing/2014/main" id="{C8AB6FDE-10EA-3CA3-FD50-E62C990E5864}"/>
              </a:ext>
            </a:extLst>
          </p:cNvPr>
          <p:cNvPicPr>
            <a:picLocks/>
          </p:cNvPicPr>
          <p:nvPr/>
        </p:nvPicPr>
        <p:blipFill>
          <a:blip r:embed="rId6"/>
          <a:stretch>
            <a:fillRect/>
          </a:stretch>
        </p:blipFill>
        <p:spPr>
          <a:xfrm>
            <a:off x="4646299" y="2129702"/>
            <a:ext cx="3017520" cy="2999597"/>
          </a:xfrm>
          <a:prstGeom prst="rect">
            <a:avLst/>
          </a:prstGeom>
        </p:spPr>
      </p:pic>
      <p:sp>
        <p:nvSpPr>
          <p:cNvPr id="20" name="TextBox 19">
            <a:extLst>
              <a:ext uri="{FF2B5EF4-FFF2-40B4-BE49-F238E27FC236}">
                <a16:creationId xmlns:a16="http://schemas.microsoft.com/office/drawing/2014/main" id="{889630BC-5C76-9B04-AF4E-3ACB26BF7EFA}"/>
              </a:ext>
            </a:extLst>
          </p:cNvPr>
          <p:cNvSpPr txBox="1"/>
          <p:nvPr/>
        </p:nvSpPr>
        <p:spPr>
          <a:xfrm>
            <a:off x="4621007" y="5234521"/>
            <a:ext cx="3324333" cy="1015663"/>
          </a:xfrm>
          <a:prstGeom prst="rect">
            <a:avLst/>
          </a:prstGeom>
          <a:noFill/>
        </p:spPr>
        <p:txBody>
          <a:bodyPr wrap="square">
            <a:spAutoFit/>
          </a:bodyPr>
          <a:lstStyle/>
          <a:p>
            <a:r>
              <a:rPr lang="en-US" sz="1200" b="1" dirty="0"/>
              <a:t>Sasol 6 Open Path Monitors, Website, Alerts</a:t>
            </a:r>
          </a:p>
          <a:p>
            <a:r>
              <a:rPr lang="en-US" sz="1200" b="1" i="1" dirty="0"/>
              <a:t>$378,500 Capital, $65,000 Annual Maintenance</a:t>
            </a:r>
          </a:p>
          <a:p>
            <a:endParaRPr lang="en-US" sz="1200" b="1" dirty="0"/>
          </a:p>
          <a:p>
            <a:r>
              <a:rPr lang="en-US" sz="1200" b="1" dirty="0"/>
              <a:t>2025 Earnings: $657 million </a:t>
            </a:r>
          </a:p>
          <a:p>
            <a:r>
              <a:rPr lang="en-US" sz="1200" b="1" i="1" dirty="0"/>
              <a:t>ITEP Annual Avg: $1.6 billion (0.03%)**</a:t>
            </a:r>
          </a:p>
        </p:txBody>
      </p:sp>
      <p:pic>
        <p:nvPicPr>
          <p:cNvPr id="22" name="Picture 21" descr="The image shows a map depicting Garyville Refinery, a temporary closure of the Sun Francisco Plantation, and nearby educational institutions.&#10;&#10;AI-generated content may be incorrect.">
            <a:extLst>
              <a:ext uri="{FF2B5EF4-FFF2-40B4-BE49-F238E27FC236}">
                <a16:creationId xmlns:a16="http://schemas.microsoft.com/office/drawing/2014/main" id="{3EEE4730-C7CB-6BA6-9196-E8446B473E94}"/>
              </a:ext>
            </a:extLst>
          </p:cNvPr>
          <p:cNvPicPr>
            <a:picLocks noChangeAspect="1"/>
          </p:cNvPicPr>
          <p:nvPr/>
        </p:nvPicPr>
        <p:blipFill>
          <a:blip r:embed="rId7"/>
          <a:stretch>
            <a:fillRect/>
          </a:stretch>
        </p:blipFill>
        <p:spPr>
          <a:xfrm>
            <a:off x="8315566" y="2115060"/>
            <a:ext cx="3041864" cy="3061231"/>
          </a:xfrm>
          <a:prstGeom prst="rect">
            <a:avLst/>
          </a:prstGeom>
        </p:spPr>
      </p:pic>
      <p:sp>
        <p:nvSpPr>
          <p:cNvPr id="23" name="TextBox 22">
            <a:extLst>
              <a:ext uri="{FF2B5EF4-FFF2-40B4-BE49-F238E27FC236}">
                <a16:creationId xmlns:a16="http://schemas.microsoft.com/office/drawing/2014/main" id="{F9061FC2-EB09-A0EB-AD27-20EBF868B007}"/>
              </a:ext>
            </a:extLst>
          </p:cNvPr>
          <p:cNvSpPr txBox="1"/>
          <p:nvPr/>
        </p:nvSpPr>
        <p:spPr>
          <a:xfrm>
            <a:off x="8202283" y="5234521"/>
            <a:ext cx="3527966" cy="1015663"/>
          </a:xfrm>
          <a:prstGeom prst="rect">
            <a:avLst/>
          </a:prstGeom>
          <a:noFill/>
        </p:spPr>
        <p:txBody>
          <a:bodyPr wrap="square">
            <a:spAutoFit/>
          </a:bodyPr>
          <a:lstStyle/>
          <a:p>
            <a:r>
              <a:rPr lang="en-US" sz="1200" b="1" dirty="0"/>
              <a:t>Marathon 10 Open Path Monitors, Website, Alerts</a:t>
            </a:r>
          </a:p>
          <a:p>
            <a:r>
              <a:rPr lang="en-US" sz="1200" b="1" i="1" dirty="0"/>
              <a:t>$628,500 Capital, $65,000 Annual Maintenance</a:t>
            </a:r>
          </a:p>
          <a:p>
            <a:endParaRPr lang="en-US" sz="1200" b="1" dirty="0"/>
          </a:p>
          <a:p>
            <a:r>
              <a:rPr lang="en-US" sz="1200" b="1" dirty="0"/>
              <a:t>2023 Earnings: 9.7 billion </a:t>
            </a:r>
          </a:p>
          <a:p>
            <a:r>
              <a:rPr lang="en-US" sz="1200" b="1" i="1" dirty="0"/>
              <a:t>ITEP Annual Avg: $364 million (0.17%)**</a:t>
            </a:r>
          </a:p>
        </p:txBody>
      </p:sp>
      <p:sp>
        <p:nvSpPr>
          <p:cNvPr id="24" name="TextBox 23">
            <a:extLst>
              <a:ext uri="{FF2B5EF4-FFF2-40B4-BE49-F238E27FC236}">
                <a16:creationId xmlns:a16="http://schemas.microsoft.com/office/drawing/2014/main" id="{38F8B9C6-3B80-B69E-3C14-4A5D109F9066}"/>
              </a:ext>
            </a:extLst>
          </p:cNvPr>
          <p:cNvSpPr txBox="1"/>
          <p:nvPr/>
        </p:nvSpPr>
        <p:spPr>
          <a:xfrm>
            <a:off x="11538502" y="6441109"/>
            <a:ext cx="57367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C000"/>
                </a:solidFill>
                <a:latin typeface="Myriad Web Pro"/>
              </a:rPr>
              <a:t>10</a:t>
            </a:r>
            <a:endParaRPr kumimoji="0" lang="en-US" sz="1800" b="0" i="0" u="none" strike="noStrike" kern="1200" cap="none" spc="0" normalizeH="0" baseline="0" noProof="0" dirty="0">
              <a:ln>
                <a:noFill/>
              </a:ln>
              <a:solidFill>
                <a:srgbClr val="FFC000"/>
              </a:solidFill>
              <a:effectLst/>
              <a:uLnTx/>
              <a:uFillTx/>
              <a:latin typeface="Myriad Web Pro"/>
              <a:ea typeface="+mn-ea"/>
              <a:cs typeface="+mn-cs"/>
            </a:endParaRPr>
          </a:p>
        </p:txBody>
      </p:sp>
    </p:spTree>
    <p:extLst>
      <p:ext uri="{BB962C8B-B14F-4D97-AF65-F5344CB8AC3E}">
        <p14:creationId xmlns:p14="http://schemas.microsoft.com/office/powerpoint/2010/main" val="2713434093"/>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B4AC88-77E0-4060-D5DB-60508312277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0EE9A3-4EB9-1A5F-86EA-EBCAB51DC267}"/>
              </a:ext>
            </a:extLst>
          </p:cNvPr>
          <p:cNvSpPr>
            <a:spLocks noGrp="1"/>
          </p:cNvSpPr>
          <p:nvPr>
            <p:ph type="title"/>
          </p:nvPr>
        </p:nvSpPr>
        <p:spPr>
          <a:xfrm>
            <a:off x="276808" y="184721"/>
            <a:ext cx="11638384" cy="1143000"/>
          </a:xfrm>
        </p:spPr>
        <p:txBody>
          <a:bodyPr/>
          <a:lstStyle/>
          <a:p>
            <a:r>
              <a:rPr lang="en-US" dirty="0"/>
              <a:t>2024 Evaluation of Serious Accidental Releases 8/’20- 8/’23*</a:t>
            </a:r>
            <a:br>
              <a:rPr lang="en-US" dirty="0"/>
            </a:br>
            <a:endParaRPr lang="en-US" sz="2800" dirty="0"/>
          </a:p>
        </p:txBody>
      </p:sp>
      <p:sp>
        <p:nvSpPr>
          <p:cNvPr id="10" name="TextBox 9">
            <a:extLst>
              <a:ext uri="{FF2B5EF4-FFF2-40B4-BE49-F238E27FC236}">
                <a16:creationId xmlns:a16="http://schemas.microsoft.com/office/drawing/2014/main" id="{41F70589-A092-4536-C48E-72485E4DF53C}"/>
              </a:ext>
            </a:extLst>
          </p:cNvPr>
          <p:cNvSpPr txBox="1"/>
          <p:nvPr/>
        </p:nvSpPr>
        <p:spPr>
          <a:xfrm>
            <a:off x="649017" y="1205019"/>
            <a:ext cx="8248542" cy="5312223"/>
          </a:xfrm>
          <a:prstGeom prst="rect">
            <a:avLst/>
          </a:prstGeom>
          <a:noFill/>
        </p:spPr>
        <p:txBody>
          <a:bodyPr wrap="square">
            <a:spAutoFit/>
          </a:bodyPr>
          <a:lstStyle/>
          <a:p>
            <a:pPr marL="342900" marR="0" lvl="0" indent="-342900" algn="l" defTabSz="914364" rtl="0" eaLnBrk="1" fontAlgn="auto" latinLnBrk="0" hangingPunct="1">
              <a:lnSpc>
                <a:spcPct val="100000"/>
              </a:lnSpc>
              <a:spcBef>
                <a:spcPct val="20000"/>
              </a:spcBef>
              <a:spcAft>
                <a:spcPts val="0"/>
              </a:spcAft>
              <a:buClr>
                <a:srgbClr val="FFC000"/>
              </a:buClr>
              <a:buSzPct val="70000"/>
              <a:buFont typeface="Wingdings" panose="05000000000000000000" pitchFamily="2" charset="2"/>
              <a:buChar char="q"/>
              <a:tabLst/>
              <a:defRPr/>
            </a:pPr>
            <a:r>
              <a:rPr kumimoji="0" lang="en-US" sz="2400" b="1" i="0" u="none" strike="noStrike" kern="1200" cap="none" spc="0" normalizeH="0" baseline="0" noProof="0" dirty="0">
                <a:ln>
                  <a:noFill/>
                </a:ln>
                <a:effectLst/>
                <a:uLnTx/>
                <a:uFillTx/>
                <a:latin typeface="Myriad Web Pro"/>
                <a:ea typeface="+mn-ea"/>
                <a:cs typeface="+mn-cs"/>
              </a:rPr>
              <a:t>27 Incident Sources, Locations, and Pollutants </a:t>
            </a:r>
          </a:p>
          <a:p>
            <a:pPr marL="800100" lvl="1" indent="-342900" defTabSz="914364">
              <a:spcBef>
                <a:spcPct val="20000"/>
              </a:spcBef>
              <a:buClr>
                <a:srgbClr val="FFC000"/>
              </a:buClr>
              <a:buSzPct val="70000"/>
              <a:buFont typeface="Wingdings" panose="05000000000000000000" pitchFamily="2" charset="2"/>
              <a:buChar char="q"/>
              <a:defRPr/>
            </a:pPr>
            <a:r>
              <a:rPr kumimoji="0" lang="en-US" sz="2000" i="0" u="none" strike="noStrike" kern="1200" cap="none" spc="0" normalizeH="0" baseline="0" noProof="0" dirty="0">
                <a:ln>
                  <a:noFill/>
                </a:ln>
                <a:solidFill>
                  <a:schemeClr val="bg2"/>
                </a:solidFill>
                <a:effectLst/>
                <a:uLnTx/>
                <a:uFillTx/>
                <a:latin typeface="Myriad Web Pro"/>
                <a:ea typeface="+mn-ea"/>
                <a:cs typeface="+mn-cs"/>
              </a:rPr>
              <a:t>18 Facilities (12 Chemical </a:t>
            </a:r>
            <a:r>
              <a:rPr kumimoji="0" lang="en-US" sz="2000" i="0" u="none" strike="noStrike" kern="1200" cap="none" spc="0" normalizeH="0" baseline="0" noProof="0" dirty="0" err="1">
                <a:ln>
                  <a:noFill/>
                </a:ln>
                <a:solidFill>
                  <a:schemeClr val="bg2"/>
                </a:solidFill>
                <a:effectLst/>
                <a:uLnTx/>
                <a:uFillTx/>
                <a:latin typeface="Myriad Web Pro"/>
                <a:ea typeface="+mn-ea"/>
                <a:cs typeface="+mn-cs"/>
              </a:rPr>
              <a:t>Mfg</a:t>
            </a:r>
            <a:r>
              <a:rPr kumimoji="0" lang="en-US" sz="2000" i="0" u="none" strike="noStrike" kern="1200" cap="none" spc="0" normalizeH="0" baseline="0" noProof="0" dirty="0">
                <a:ln>
                  <a:noFill/>
                </a:ln>
                <a:solidFill>
                  <a:schemeClr val="bg2"/>
                </a:solidFill>
                <a:effectLst/>
                <a:uLnTx/>
                <a:uFillTx/>
                <a:latin typeface="Myriad Web Pro"/>
                <a:ea typeface="+mn-ea"/>
                <a:cs typeface="+mn-cs"/>
              </a:rPr>
              <a:t>, 6 Petroleum Refineries)</a:t>
            </a:r>
          </a:p>
          <a:p>
            <a:pPr marL="800100" lvl="1" indent="-342900" defTabSz="914364">
              <a:spcBef>
                <a:spcPct val="20000"/>
              </a:spcBef>
              <a:buClr>
                <a:srgbClr val="FFC000"/>
              </a:buClr>
              <a:buSzPct val="70000"/>
              <a:buFont typeface="Wingdings" panose="05000000000000000000" pitchFamily="2" charset="2"/>
              <a:buChar char="q"/>
              <a:defRPr/>
            </a:pPr>
            <a:r>
              <a:rPr kumimoji="0" lang="en-US" sz="2000" i="0" u="none" strike="noStrike" kern="1200" cap="none" spc="0" normalizeH="0" baseline="0" noProof="0" dirty="0">
                <a:ln>
                  <a:noFill/>
                </a:ln>
                <a:solidFill>
                  <a:schemeClr val="bg2"/>
                </a:solidFill>
                <a:effectLst/>
                <a:uLnTx/>
                <a:uFillTx/>
                <a:latin typeface="Myriad Web Pro"/>
                <a:ea typeface="+mn-ea"/>
                <a:cs typeface="+mn-cs"/>
              </a:rPr>
              <a:t>8 Parishes (40% in Calcasieu, 19% in Ascension)</a:t>
            </a:r>
          </a:p>
          <a:p>
            <a:pPr marL="342900" marR="0" lvl="0" indent="-342900" algn="l" defTabSz="914364" rtl="0" eaLnBrk="1" fontAlgn="auto" latinLnBrk="0" hangingPunct="1">
              <a:lnSpc>
                <a:spcPct val="100000"/>
              </a:lnSpc>
              <a:spcBef>
                <a:spcPct val="20000"/>
              </a:spcBef>
              <a:spcAft>
                <a:spcPts val="0"/>
              </a:spcAft>
              <a:buClr>
                <a:srgbClr val="FFC000"/>
              </a:buClr>
              <a:buSzPct val="70000"/>
              <a:buFont typeface="Wingdings" panose="05000000000000000000" pitchFamily="2" charset="2"/>
              <a:buChar char="q"/>
              <a:tabLst/>
              <a:defRPr/>
            </a:pPr>
            <a:endParaRPr kumimoji="0" lang="en-US" sz="800" b="1" i="0" u="none" strike="noStrike" kern="1200" cap="none" spc="0" normalizeH="0" baseline="0" noProof="0" dirty="0">
              <a:ln>
                <a:noFill/>
              </a:ln>
              <a:effectLst/>
              <a:uLnTx/>
              <a:uFillTx/>
              <a:latin typeface="Myriad Web Pro"/>
              <a:ea typeface="+mn-ea"/>
              <a:cs typeface="+mn-cs"/>
            </a:endParaRPr>
          </a:p>
          <a:p>
            <a:pPr marL="342900" marR="0" lvl="0" indent="-342900" algn="l" defTabSz="914364" rtl="0" eaLnBrk="1" fontAlgn="auto" latinLnBrk="0" hangingPunct="1">
              <a:lnSpc>
                <a:spcPct val="100000"/>
              </a:lnSpc>
              <a:spcBef>
                <a:spcPct val="20000"/>
              </a:spcBef>
              <a:spcAft>
                <a:spcPts val="0"/>
              </a:spcAft>
              <a:buClr>
                <a:srgbClr val="FFC000"/>
              </a:buClr>
              <a:buSzPct val="70000"/>
              <a:buFont typeface="Wingdings" panose="05000000000000000000" pitchFamily="2" charset="2"/>
              <a:buChar char="q"/>
              <a:tabLst/>
              <a:defRPr/>
            </a:pPr>
            <a:r>
              <a:rPr kumimoji="0" lang="en-US" sz="2400" b="1" i="0" u="none" strike="noStrike" kern="1200" cap="none" spc="0" normalizeH="0" baseline="0" noProof="0" dirty="0">
                <a:ln>
                  <a:noFill/>
                </a:ln>
                <a:effectLst/>
                <a:uLnTx/>
                <a:uFillTx/>
                <a:latin typeface="Myriad Web Pro"/>
                <a:ea typeface="+mn-ea"/>
                <a:cs typeface="+mn-cs"/>
              </a:rPr>
              <a:t>Population </a:t>
            </a:r>
            <a:r>
              <a:rPr kumimoji="0" lang="en-US" sz="2400" b="1" i="0" u="none" strike="noStrike" kern="1200" cap="none" spc="0" normalizeH="0" baseline="0" noProof="0" dirty="0">
                <a:ln>
                  <a:noFill/>
                </a:ln>
                <a:effectLst/>
                <a:uLnTx/>
                <a:uFillTx/>
                <a:ea typeface="+mn-ea"/>
                <a:cs typeface="+mn-cs"/>
              </a:rPr>
              <a:t>Impacts</a:t>
            </a:r>
          </a:p>
          <a:p>
            <a:pPr marL="800100" lvl="1" indent="-342900" defTabSz="914364">
              <a:spcBef>
                <a:spcPct val="20000"/>
              </a:spcBef>
              <a:buClr>
                <a:srgbClr val="FFC000"/>
              </a:buClr>
              <a:buSzPct val="100000"/>
              <a:buFont typeface="Wingdings" panose="05000000000000000000" pitchFamily="2" charset="2"/>
              <a:buChar char="§"/>
              <a:defRPr/>
            </a:pPr>
            <a:r>
              <a:rPr kumimoji="0" lang="en-US" sz="2000" i="0" u="none" strike="noStrike" kern="1200" cap="none" spc="0" normalizeH="0" baseline="0" noProof="0" dirty="0">
                <a:ln>
                  <a:noFill/>
                </a:ln>
                <a:solidFill>
                  <a:schemeClr val="bg2"/>
                </a:solidFill>
                <a:effectLst/>
                <a:uLnTx/>
                <a:uFillTx/>
                <a:latin typeface="Myriad Web Pro"/>
                <a:ea typeface="+mn-ea"/>
                <a:cs typeface="+mn-cs"/>
              </a:rPr>
              <a:t>&gt;1,166,000 </a:t>
            </a:r>
            <a:r>
              <a:rPr kumimoji="0" lang="en-US" sz="2000" i="0" u="none" strike="noStrike" kern="1200" cap="none" spc="0" normalizeH="0" baseline="0" noProof="0" dirty="0" err="1">
                <a:ln>
                  <a:noFill/>
                </a:ln>
                <a:solidFill>
                  <a:schemeClr val="bg2"/>
                </a:solidFill>
                <a:effectLst/>
                <a:uLnTx/>
                <a:uFillTx/>
                <a:latin typeface="Myriad Web Pro"/>
                <a:ea typeface="+mn-ea"/>
                <a:cs typeface="+mn-cs"/>
              </a:rPr>
              <a:t>lbs</a:t>
            </a:r>
            <a:r>
              <a:rPr kumimoji="0" lang="en-US" sz="2000" i="0" u="none" strike="noStrike" kern="1200" cap="none" spc="0" normalizeH="0" baseline="0" noProof="0" dirty="0">
                <a:ln>
                  <a:noFill/>
                </a:ln>
                <a:solidFill>
                  <a:schemeClr val="bg2"/>
                </a:solidFill>
                <a:effectLst/>
                <a:uLnTx/>
                <a:uFillTx/>
                <a:latin typeface="Myriad Web Pro"/>
                <a:ea typeface="+mn-ea"/>
                <a:cs typeface="+mn-cs"/>
              </a:rPr>
              <a:t> Toxic Pollutants Released</a:t>
            </a:r>
          </a:p>
          <a:p>
            <a:pPr marL="800100" lvl="1" indent="-342900" defTabSz="914364">
              <a:spcBef>
                <a:spcPct val="20000"/>
              </a:spcBef>
              <a:buClr>
                <a:srgbClr val="FFC000"/>
              </a:buClr>
              <a:buSzPct val="100000"/>
              <a:buFont typeface="Wingdings" panose="05000000000000000000" pitchFamily="2" charset="2"/>
              <a:buChar char="§"/>
              <a:defRPr/>
            </a:pPr>
            <a:r>
              <a:rPr lang="en-US" sz="2000" dirty="0">
                <a:solidFill>
                  <a:schemeClr val="bg2"/>
                </a:solidFill>
                <a:latin typeface="Myriad Web Pro"/>
              </a:rPr>
              <a:t>2 Deaths, </a:t>
            </a:r>
            <a:r>
              <a:rPr kumimoji="0" lang="en-US" sz="2000" i="0" u="none" strike="noStrike" kern="1200" cap="none" spc="0" normalizeH="0" baseline="0" noProof="0" dirty="0">
                <a:ln>
                  <a:noFill/>
                </a:ln>
                <a:solidFill>
                  <a:schemeClr val="bg2"/>
                </a:solidFill>
                <a:effectLst/>
                <a:uLnTx/>
                <a:uFillTx/>
                <a:latin typeface="Myriad Web Pro"/>
                <a:ea typeface="+mn-ea"/>
                <a:cs typeface="+mn-cs"/>
              </a:rPr>
              <a:t>123 Hospital Visits</a:t>
            </a:r>
          </a:p>
          <a:p>
            <a:pPr marL="800100" lvl="1" indent="-342900" defTabSz="914364">
              <a:spcBef>
                <a:spcPct val="20000"/>
              </a:spcBef>
              <a:buClr>
                <a:srgbClr val="FFC000"/>
              </a:buClr>
              <a:buSzPct val="100000"/>
              <a:buFont typeface="Wingdings" panose="05000000000000000000" pitchFamily="2" charset="2"/>
              <a:buChar char="§"/>
              <a:defRPr/>
            </a:pPr>
            <a:r>
              <a:rPr lang="en-US" sz="2000" dirty="0">
                <a:solidFill>
                  <a:schemeClr val="bg2"/>
                </a:solidFill>
                <a:latin typeface="Myriad Web Pro"/>
              </a:rPr>
              <a:t>16,700 Evacuated, &gt;106,200 Sheltered in Place</a:t>
            </a:r>
          </a:p>
          <a:p>
            <a:pPr marL="342900" indent="-342900" defTabSz="914364">
              <a:buClr>
                <a:srgbClr val="FFC000"/>
              </a:buClr>
              <a:buSzPct val="70000"/>
              <a:buFont typeface="Wingdings" panose="05000000000000000000" pitchFamily="2" charset="2"/>
              <a:buChar char="q"/>
              <a:defRPr/>
            </a:pPr>
            <a:endParaRPr kumimoji="0" lang="en-US" sz="800" b="1" i="0" u="none" strike="noStrike" kern="1200" cap="none" spc="0" normalizeH="0" baseline="0" noProof="0" dirty="0">
              <a:ln>
                <a:noFill/>
              </a:ln>
              <a:effectLst/>
              <a:uLnTx/>
              <a:uFillTx/>
              <a:latin typeface="Myriad Web Pro"/>
              <a:ea typeface="+mn-ea"/>
              <a:cs typeface="+mn-cs"/>
            </a:endParaRPr>
          </a:p>
          <a:p>
            <a:pPr marL="342900" indent="-342900" defTabSz="914364">
              <a:buClr>
                <a:srgbClr val="FFC000"/>
              </a:buClr>
              <a:buSzPct val="70000"/>
              <a:buFont typeface="Wingdings" panose="05000000000000000000" pitchFamily="2" charset="2"/>
              <a:buChar char="q"/>
              <a:defRPr/>
            </a:pPr>
            <a:r>
              <a:rPr lang="en-US" sz="2400" b="1" dirty="0">
                <a:latin typeface="Myriad Web Pro"/>
              </a:rPr>
              <a:t>18 </a:t>
            </a:r>
            <a:r>
              <a:rPr lang="en-US" sz="2400" b="1" dirty="0"/>
              <a:t>Facilities</a:t>
            </a:r>
            <a:r>
              <a:rPr lang="en-US" sz="2400" b="1" dirty="0">
                <a:latin typeface="Myriad Web Pro"/>
              </a:rPr>
              <a:t> Costs</a:t>
            </a:r>
            <a:endParaRPr kumimoji="0" lang="en-US" sz="2400" b="1" i="0" u="none" strike="noStrike" kern="1200" cap="none" spc="0" normalizeH="0" baseline="0" noProof="0" dirty="0">
              <a:ln>
                <a:noFill/>
              </a:ln>
              <a:effectLst/>
              <a:uLnTx/>
              <a:uFillTx/>
              <a:latin typeface="Myriad Web Pro"/>
              <a:ea typeface="+mn-ea"/>
              <a:cs typeface="+mn-cs"/>
            </a:endParaRPr>
          </a:p>
          <a:p>
            <a:pPr marL="800100" marR="0" lvl="1" indent="-342900" algn="l" defTabSz="914364" rtl="0" eaLnBrk="1" fontAlgn="auto" latinLnBrk="0" hangingPunct="1">
              <a:lnSpc>
                <a:spcPct val="100000"/>
              </a:lnSpc>
              <a:spcBef>
                <a:spcPct val="20000"/>
              </a:spcBef>
              <a:spcAft>
                <a:spcPts val="0"/>
              </a:spcAft>
              <a:buClr>
                <a:srgbClr val="FFC000"/>
              </a:buClr>
              <a:buSzPct val="100000"/>
              <a:buFont typeface="Wingdings" panose="05000000000000000000" pitchFamily="2" charset="2"/>
              <a:buChar char="§"/>
              <a:tabLst/>
              <a:defRPr/>
            </a:pPr>
            <a:r>
              <a:rPr kumimoji="0" lang="en-US" sz="2000" b="0" i="0" u="none" strike="noStrike" kern="1200" cap="none" spc="0" normalizeH="0" baseline="0" noProof="0" dirty="0">
                <a:ln>
                  <a:noFill/>
                </a:ln>
                <a:solidFill>
                  <a:srgbClr val="FFFFFF"/>
                </a:solidFill>
                <a:effectLst/>
                <a:uLnTx/>
                <a:uFillTx/>
                <a:latin typeface="Myriad Web Pro"/>
                <a:ea typeface="+mn-ea"/>
                <a:cs typeface="+mn-cs"/>
              </a:rPr>
              <a:t>7 of 18 Facilities paid &gt;$130 million in fines/penalties</a:t>
            </a:r>
          </a:p>
          <a:p>
            <a:pPr marL="800100" marR="0" lvl="1" indent="-342900" algn="l" defTabSz="914364" rtl="0" eaLnBrk="1" fontAlgn="auto" latinLnBrk="0" hangingPunct="1">
              <a:lnSpc>
                <a:spcPct val="100000"/>
              </a:lnSpc>
              <a:spcBef>
                <a:spcPct val="20000"/>
              </a:spcBef>
              <a:spcAft>
                <a:spcPts val="0"/>
              </a:spcAft>
              <a:buClr>
                <a:srgbClr val="FFC000"/>
              </a:buClr>
              <a:buSzPct val="100000"/>
              <a:buFont typeface="Wingdings" panose="05000000000000000000" pitchFamily="2" charset="2"/>
              <a:buChar char="§"/>
              <a:tabLst/>
              <a:defRPr/>
            </a:pPr>
            <a:r>
              <a:rPr lang="en-US" sz="2000" dirty="0">
                <a:solidFill>
                  <a:srgbClr val="FFFFFF"/>
                </a:solidFill>
                <a:latin typeface="Myriad Web Pro"/>
              </a:rPr>
              <a:t>&gt;$100 million in property damage/product loss</a:t>
            </a:r>
            <a:endParaRPr kumimoji="0" lang="en-US" sz="2000" b="0" i="0" u="none" strike="noStrike" kern="1200" cap="none" spc="0" normalizeH="0" baseline="0" noProof="0" dirty="0">
              <a:ln>
                <a:noFill/>
              </a:ln>
              <a:solidFill>
                <a:srgbClr val="FFFFFF"/>
              </a:solidFill>
              <a:effectLst/>
              <a:uLnTx/>
              <a:uFillTx/>
              <a:latin typeface="Myriad Web Pro"/>
              <a:ea typeface="+mn-ea"/>
              <a:cs typeface="+mn-cs"/>
            </a:endParaRPr>
          </a:p>
          <a:p>
            <a:pPr marL="800100" marR="0" lvl="1" indent="-342900" algn="l" defTabSz="914364" rtl="0" eaLnBrk="1" fontAlgn="auto" latinLnBrk="0" hangingPunct="1">
              <a:lnSpc>
                <a:spcPct val="100000"/>
              </a:lnSpc>
              <a:spcBef>
                <a:spcPct val="20000"/>
              </a:spcBef>
              <a:spcAft>
                <a:spcPts val="0"/>
              </a:spcAft>
              <a:buClr>
                <a:srgbClr val="FFC000"/>
              </a:buClr>
              <a:buSzPct val="100000"/>
              <a:buFont typeface="Wingdings" panose="05000000000000000000" pitchFamily="2" charset="2"/>
              <a:buChar char="§"/>
              <a:tabLst/>
              <a:defRPr/>
            </a:pPr>
            <a:r>
              <a:rPr lang="en-US" sz="2000" dirty="0">
                <a:solidFill>
                  <a:srgbClr val="FFFFFF"/>
                </a:solidFill>
                <a:latin typeface="Myriad Web Pro"/>
              </a:rPr>
              <a:t>27 Wrongful Death &amp; Worker Injury Lawsuits</a:t>
            </a:r>
            <a:endParaRPr kumimoji="0" lang="en-US" sz="2000" b="0" i="0" u="none" strike="noStrike" kern="1200" cap="none" spc="0" normalizeH="0" baseline="0" noProof="0" dirty="0">
              <a:ln>
                <a:noFill/>
              </a:ln>
              <a:solidFill>
                <a:srgbClr val="FFFFFF"/>
              </a:solidFill>
              <a:effectLst/>
              <a:uLnTx/>
              <a:uFillTx/>
              <a:latin typeface="Myriad Web Pro"/>
              <a:ea typeface="+mn-ea"/>
              <a:cs typeface="+mn-cs"/>
            </a:endParaRPr>
          </a:p>
          <a:p>
            <a:pPr marL="800100" marR="0" lvl="1" indent="-342900" algn="l" defTabSz="914364" rtl="0" eaLnBrk="1" fontAlgn="auto" latinLnBrk="0" hangingPunct="1">
              <a:lnSpc>
                <a:spcPct val="100000"/>
              </a:lnSpc>
              <a:spcBef>
                <a:spcPct val="20000"/>
              </a:spcBef>
              <a:spcAft>
                <a:spcPts val="0"/>
              </a:spcAft>
              <a:buClr>
                <a:srgbClr val="FFC000"/>
              </a:buClr>
              <a:buSzPct val="100000"/>
              <a:buFont typeface="Wingdings" panose="05000000000000000000" pitchFamily="2" charset="2"/>
              <a:buChar char="§"/>
              <a:tabLst/>
              <a:defRPr/>
            </a:pPr>
            <a:r>
              <a:rPr lang="en-US" sz="2000" dirty="0">
                <a:solidFill>
                  <a:srgbClr val="FFFFFF"/>
                </a:solidFill>
                <a:latin typeface="Myriad Web Pro"/>
              </a:rPr>
              <a:t>&gt;</a:t>
            </a:r>
            <a:r>
              <a:rPr kumimoji="0" lang="en-US" sz="2000" b="0" i="0" u="none" strike="noStrike" kern="1200" cap="none" spc="0" normalizeH="0" baseline="0" noProof="0" dirty="0">
                <a:ln>
                  <a:noFill/>
                </a:ln>
                <a:solidFill>
                  <a:srgbClr val="FFFFFF"/>
                </a:solidFill>
                <a:effectLst/>
                <a:uLnTx/>
                <a:uFillTx/>
                <a:latin typeface="Myriad Web Pro"/>
                <a:ea typeface="+mn-ea"/>
                <a:cs typeface="+mn-cs"/>
              </a:rPr>
              <a:t>1,000 Residents Represented in Class Action Suits</a:t>
            </a:r>
            <a:endParaRPr lang="en-US" dirty="0">
              <a:solidFill>
                <a:srgbClr val="FFFFFF"/>
              </a:solidFill>
              <a:latin typeface="Myriad Web Pro"/>
            </a:endParaRPr>
          </a:p>
          <a:p>
            <a:pPr defTabSz="914364">
              <a:spcBef>
                <a:spcPct val="20000"/>
              </a:spcBef>
              <a:buClr>
                <a:srgbClr val="FFC000"/>
              </a:buClr>
              <a:buSzPct val="100000"/>
              <a:defRPr/>
            </a:pPr>
            <a:endParaRPr kumimoji="0" lang="en-US" sz="2400" b="0" i="0" u="none" strike="noStrike" kern="1200" cap="none" spc="0" normalizeH="0" baseline="0" noProof="0" dirty="0">
              <a:ln>
                <a:noFill/>
              </a:ln>
              <a:solidFill>
                <a:srgbClr val="FFFFFF"/>
              </a:solidFill>
              <a:effectLst/>
              <a:uLnTx/>
              <a:uFillTx/>
              <a:latin typeface="Myriad Web Pro"/>
              <a:ea typeface="+mn-ea"/>
              <a:cs typeface="+mn-cs"/>
            </a:endParaRPr>
          </a:p>
        </p:txBody>
      </p:sp>
      <p:pic>
        <p:nvPicPr>
          <p:cNvPr id="3" name="Picture 2">
            <a:extLst>
              <a:ext uri="{FF2B5EF4-FFF2-40B4-BE49-F238E27FC236}">
                <a16:creationId xmlns:a16="http://schemas.microsoft.com/office/drawing/2014/main" id="{75CA4279-317F-17D7-EE56-A0FCD1E4B999}"/>
              </a:ext>
            </a:extLst>
          </p:cNvPr>
          <p:cNvPicPr>
            <a:picLocks/>
          </p:cNvPicPr>
          <p:nvPr/>
        </p:nvPicPr>
        <p:blipFill>
          <a:blip r:embed="rId3" cstate="print">
            <a:extLst>
              <a:ext uri="{28A0092B-C50C-407E-A947-70E740481C1C}">
                <a14:useLocalDpi xmlns:a14="http://schemas.microsoft.com/office/drawing/2010/main" val="0"/>
              </a:ext>
            </a:extLst>
          </a:blip>
          <a:srcRect l="35843" t="6070" r="13685" b="331"/>
          <a:stretch/>
        </p:blipFill>
        <p:spPr>
          <a:xfrm>
            <a:off x="10036330" y="1325028"/>
            <a:ext cx="1645920" cy="16459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a:extLst>
              <a:ext uri="{FF2B5EF4-FFF2-40B4-BE49-F238E27FC236}">
                <a16:creationId xmlns:a16="http://schemas.microsoft.com/office/drawing/2014/main" id="{849788F7-FC03-36AF-A90F-2C01A3C1DA3D}"/>
              </a:ext>
            </a:extLst>
          </p:cNvPr>
          <p:cNvPicPr>
            <a:picLocks/>
          </p:cNvPicPr>
          <p:nvPr/>
        </p:nvPicPr>
        <p:blipFill>
          <a:blip r:embed="rId4"/>
          <a:srcRect l="8174" t="18783" r="45579" b="34215"/>
          <a:stretch/>
        </p:blipFill>
        <p:spPr>
          <a:xfrm>
            <a:off x="8329362" y="1325028"/>
            <a:ext cx="1645920" cy="16459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Content Placeholder 5" descr="A building with black smoke coming out of it&#10;&#10;Description automatically generated">
            <a:extLst>
              <a:ext uri="{FF2B5EF4-FFF2-40B4-BE49-F238E27FC236}">
                <a16:creationId xmlns:a16="http://schemas.microsoft.com/office/drawing/2014/main" id="{9C53AC30-0993-3431-0AB6-253274F6D92F}"/>
              </a:ext>
            </a:extLst>
          </p:cNvPr>
          <p:cNvPicPr>
            <a:picLocks noGrp="1"/>
          </p:cNvPicPr>
          <p:nvPr>
            <p:ph idx="1"/>
          </p:nvPr>
        </p:nvPicPr>
        <p:blipFill>
          <a:blip r:embed="rId5">
            <a:extLst>
              <a:ext uri="{28A0092B-C50C-407E-A947-70E740481C1C}">
                <a14:useLocalDpi xmlns:a14="http://schemas.microsoft.com/office/drawing/2010/main" val="0"/>
              </a:ext>
            </a:extLst>
          </a:blip>
          <a:srcRect l="15082" t="2" r="30119" b="4648"/>
          <a:stretch/>
        </p:blipFill>
        <p:spPr>
          <a:xfrm>
            <a:off x="10036330" y="3060043"/>
            <a:ext cx="1645920" cy="16459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0B05FC24-38B3-6F52-B242-BFDF9891A1A5}"/>
              </a:ext>
            </a:extLst>
          </p:cNvPr>
          <p:cNvPicPr>
            <a:picLocks/>
          </p:cNvPicPr>
          <p:nvPr/>
        </p:nvPicPr>
        <p:blipFill rotWithShape="1">
          <a:blip r:embed="rId6"/>
          <a:srcRect l="16228" t="2057" r="8546" b="24484"/>
          <a:stretch/>
        </p:blipFill>
        <p:spPr>
          <a:xfrm>
            <a:off x="8323940" y="3053343"/>
            <a:ext cx="1645920" cy="16459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069B2606-3239-E076-4461-610B034D9276}"/>
              </a:ext>
            </a:extLst>
          </p:cNvPr>
          <p:cNvPicPr>
            <a:picLocks/>
          </p:cNvPicPr>
          <p:nvPr/>
        </p:nvPicPr>
        <p:blipFill rotWithShape="1">
          <a:blip r:embed="rId7">
            <a:extLst>
              <a:ext uri="{28A0092B-C50C-407E-A947-70E740481C1C}">
                <a14:useLocalDpi xmlns:a14="http://schemas.microsoft.com/office/drawing/2010/main" val="0"/>
              </a:ext>
            </a:extLst>
          </a:blip>
          <a:srcRect l="-1" t="-232" r="29478" b="16234"/>
          <a:stretch/>
        </p:blipFill>
        <p:spPr bwMode="auto">
          <a:xfrm>
            <a:off x="10036330" y="4795058"/>
            <a:ext cx="1645920" cy="16459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13">
            <a:extLst>
              <a:ext uri="{FF2B5EF4-FFF2-40B4-BE49-F238E27FC236}">
                <a16:creationId xmlns:a16="http://schemas.microsoft.com/office/drawing/2014/main" id="{F15B0DC3-102E-08AA-751D-07AFD7FA4505}"/>
              </a:ext>
            </a:extLst>
          </p:cNvPr>
          <p:cNvPicPr>
            <a:picLocks/>
          </p:cNvPicPr>
          <p:nvPr/>
        </p:nvPicPr>
        <p:blipFill>
          <a:blip r:embed="rId8"/>
          <a:srcRect l="5896" b="14411"/>
          <a:stretch/>
        </p:blipFill>
        <p:spPr>
          <a:xfrm>
            <a:off x="8323500" y="4802166"/>
            <a:ext cx="1645920" cy="16459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a:extLst>
              <a:ext uri="{FF2B5EF4-FFF2-40B4-BE49-F238E27FC236}">
                <a16:creationId xmlns:a16="http://schemas.microsoft.com/office/drawing/2014/main" id="{244D965E-8594-A61A-E3F8-D55FF4C79CD4}"/>
              </a:ext>
            </a:extLst>
          </p:cNvPr>
          <p:cNvSpPr txBox="1"/>
          <p:nvPr/>
        </p:nvSpPr>
        <p:spPr>
          <a:xfrm>
            <a:off x="11538502" y="6441109"/>
            <a:ext cx="57367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C000"/>
                </a:solidFill>
                <a:latin typeface="Myriad Web Pro"/>
              </a:rPr>
              <a:t>11</a:t>
            </a:r>
            <a:endParaRPr kumimoji="0" lang="en-US" sz="1800" b="0" i="0" u="none" strike="noStrike" kern="1200" cap="none" spc="0" normalizeH="0" baseline="0" noProof="0" dirty="0">
              <a:ln>
                <a:noFill/>
              </a:ln>
              <a:solidFill>
                <a:srgbClr val="FFC000"/>
              </a:solidFill>
              <a:effectLst/>
              <a:uLnTx/>
              <a:uFillTx/>
              <a:latin typeface="Myriad Web Pro"/>
              <a:ea typeface="+mn-ea"/>
              <a:cs typeface="+mn-cs"/>
            </a:endParaRPr>
          </a:p>
        </p:txBody>
      </p:sp>
      <p:sp>
        <p:nvSpPr>
          <p:cNvPr id="9" name="Text Placeholder 3">
            <a:extLst>
              <a:ext uri="{FF2B5EF4-FFF2-40B4-BE49-F238E27FC236}">
                <a16:creationId xmlns:a16="http://schemas.microsoft.com/office/drawing/2014/main" id="{44FF5831-35FA-1145-615A-A20816DDAAC2}"/>
              </a:ext>
            </a:extLst>
          </p:cNvPr>
          <p:cNvSpPr txBox="1">
            <a:spLocks/>
          </p:cNvSpPr>
          <p:nvPr/>
        </p:nvSpPr>
        <p:spPr>
          <a:xfrm>
            <a:off x="903515" y="6517242"/>
            <a:ext cx="8553994" cy="340758"/>
          </a:xfrm>
          <a:prstGeom prst="rect">
            <a:avLst/>
          </a:prstGeom>
        </p:spPr>
        <p:txBody>
          <a:bodyPr anchor="b" anchorCtr="0"/>
          <a:lstStyle>
            <a:lvl1pPr marL="342887" indent="-342887" algn="l" defTabSz="914364" rtl="0" eaLnBrk="1" latinLnBrk="0" hangingPunct="1">
              <a:lnSpc>
                <a:spcPts val="1100"/>
              </a:lnSpc>
              <a:spcBef>
                <a:spcPct val="20000"/>
              </a:spcBef>
              <a:buFont typeface="Arial" pitchFamily="34" charset="0"/>
              <a:buNone/>
              <a:defRPr sz="1100" kern="1200" baseline="0">
                <a:solidFill>
                  <a:schemeClr val="tx2"/>
                </a:solidFill>
                <a:latin typeface="+mn-lt"/>
                <a:ea typeface="+mn-ea"/>
                <a:cs typeface="+mn-cs"/>
              </a:defRPr>
            </a:lvl1pPr>
            <a:lvl2pPr marL="742920" indent="-285738" algn="ctr" defTabSz="914364" rtl="0" eaLnBrk="1" latinLnBrk="0" hangingPunct="1">
              <a:spcBef>
                <a:spcPct val="20000"/>
              </a:spcBef>
              <a:buFont typeface="Arial" pitchFamily="34" charset="0"/>
              <a:buChar char="–"/>
              <a:defRPr sz="2800" kern="1200">
                <a:solidFill>
                  <a:schemeClr val="tx2"/>
                </a:solidFill>
                <a:latin typeface="+mn-lt"/>
                <a:ea typeface="+mn-ea"/>
                <a:cs typeface="+mn-cs"/>
              </a:defRPr>
            </a:lvl2pPr>
            <a:lvl3pPr marL="1142954" indent="-228590" algn="ctr" defTabSz="914364" rtl="0" eaLnBrk="1" latinLnBrk="0" hangingPunct="1">
              <a:spcBef>
                <a:spcPct val="20000"/>
              </a:spcBef>
              <a:buFont typeface="Arial" pitchFamily="34" charset="0"/>
              <a:buChar char="•"/>
              <a:defRPr sz="2400" kern="1200">
                <a:solidFill>
                  <a:schemeClr val="tx2"/>
                </a:solidFill>
                <a:latin typeface="+mn-lt"/>
                <a:ea typeface="+mn-ea"/>
                <a:cs typeface="+mn-cs"/>
              </a:defRPr>
            </a:lvl3pPr>
            <a:lvl4pPr marL="1600136" indent="-228590" algn="ctr" defTabSz="914364" rtl="0" eaLnBrk="1" latinLnBrk="0" hangingPunct="1">
              <a:spcBef>
                <a:spcPct val="20000"/>
              </a:spcBef>
              <a:buFont typeface="Arial" pitchFamily="34" charset="0"/>
              <a:buChar char="–"/>
              <a:defRPr sz="2000" kern="1200">
                <a:solidFill>
                  <a:schemeClr val="tx2"/>
                </a:solidFill>
                <a:latin typeface="+mn-lt"/>
                <a:ea typeface="+mn-ea"/>
                <a:cs typeface="+mn-cs"/>
              </a:defRPr>
            </a:lvl4pPr>
            <a:lvl5pPr marL="2057317" indent="-228590" algn="ctr" defTabSz="914364" rtl="0" eaLnBrk="1" latinLnBrk="0" hangingPunct="1">
              <a:spcBef>
                <a:spcPct val="20000"/>
              </a:spcBef>
              <a:buFont typeface="Arial" pitchFamily="34" charset="0"/>
              <a:buChar char="»"/>
              <a:defRPr sz="2000" kern="1200">
                <a:solidFill>
                  <a:schemeClr val="tx2"/>
                </a:solidFill>
                <a:latin typeface="+mn-lt"/>
                <a:ea typeface="+mn-ea"/>
                <a:cs typeface="+mn-cs"/>
              </a:defRPr>
            </a:lvl5pPr>
            <a:lvl6pPr marL="2514499" indent="-228590" algn="l" defTabSz="91436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0" algn="l" defTabSz="91436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0" algn="l" defTabSz="91436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4" indent="-228590" algn="l" defTabSz="91436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400" dirty="0">
                <a:solidFill>
                  <a:schemeClr val="tx1"/>
                </a:solidFill>
              </a:rPr>
              <a:t>*</a:t>
            </a:r>
            <a:r>
              <a:rPr lang="en-US" sz="1400" dirty="0">
                <a:solidFill>
                  <a:schemeClr val="bg2"/>
                </a:solidFill>
              </a:rPr>
              <a:t>Evaluation performed by Vickie Boothe, Rosane Archery-McGowan, Greg Gasperecz, Scott Eustis </a:t>
            </a:r>
            <a:endParaRPr lang="en-US" sz="1400" dirty="0">
              <a:solidFill>
                <a:schemeClr val="tx1"/>
              </a:solidFill>
            </a:endParaRPr>
          </a:p>
        </p:txBody>
      </p:sp>
    </p:spTree>
    <p:extLst>
      <p:ext uri="{BB962C8B-B14F-4D97-AF65-F5344CB8AC3E}">
        <p14:creationId xmlns:p14="http://schemas.microsoft.com/office/powerpoint/2010/main" val="1075762810"/>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B2D151-8DC8-AA90-8943-6168EF7A12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D96E28-2E86-5D28-7F69-17E023904F95}"/>
              </a:ext>
            </a:extLst>
          </p:cNvPr>
          <p:cNvSpPr>
            <a:spLocks noGrp="1"/>
          </p:cNvSpPr>
          <p:nvPr>
            <p:ph type="title"/>
          </p:nvPr>
        </p:nvSpPr>
        <p:spPr>
          <a:xfrm>
            <a:off x="609600" y="125162"/>
            <a:ext cx="10972800" cy="1143000"/>
          </a:xfrm>
        </p:spPr>
        <p:txBody>
          <a:bodyPr/>
          <a:lstStyle/>
          <a:p>
            <a:r>
              <a:rPr lang="en-US" dirty="0"/>
              <a:t>Phillips 66 Real-time Monitoring Data Display</a:t>
            </a:r>
            <a:br>
              <a:rPr lang="en-US" dirty="0"/>
            </a:br>
            <a:endParaRPr lang="en-US" dirty="0"/>
          </a:p>
        </p:txBody>
      </p:sp>
      <p:sp>
        <p:nvSpPr>
          <p:cNvPr id="3" name="Text Placeholder 3">
            <a:extLst>
              <a:ext uri="{FF2B5EF4-FFF2-40B4-BE49-F238E27FC236}">
                <a16:creationId xmlns:a16="http://schemas.microsoft.com/office/drawing/2014/main" id="{6B827D00-7F82-3FE2-FCDB-141D167FE312}"/>
              </a:ext>
            </a:extLst>
          </p:cNvPr>
          <p:cNvSpPr txBox="1">
            <a:spLocks/>
          </p:cNvSpPr>
          <p:nvPr/>
        </p:nvSpPr>
        <p:spPr>
          <a:xfrm>
            <a:off x="11655287" y="6248400"/>
            <a:ext cx="536713" cy="609600"/>
          </a:xfrm>
          <a:prstGeom prst="rect">
            <a:avLst/>
          </a:prstGeom>
        </p:spPr>
        <p:txBody>
          <a:bodyPr anchor="b" anchorCtr="0"/>
          <a:lstStyle>
            <a:lvl1pPr marL="342887" indent="-342887" algn="l" defTabSz="914364" rtl="0" eaLnBrk="1" latinLnBrk="0" hangingPunct="1">
              <a:lnSpc>
                <a:spcPts val="1100"/>
              </a:lnSpc>
              <a:spcBef>
                <a:spcPct val="20000"/>
              </a:spcBef>
              <a:buFont typeface="Arial" pitchFamily="34" charset="0"/>
              <a:buNone/>
              <a:defRPr sz="1100" kern="1200" baseline="0">
                <a:solidFill>
                  <a:schemeClr val="tx2"/>
                </a:solidFill>
                <a:latin typeface="+mn-lt"/>
                <a:ea typeface="+mn-ea"/>
                <a:cs typeface="+mn-cs"/>
              </a:defRPr>
            </a:lvl1pPr>
            <a:lvl2pPr marL="742920" indent="-285738" algn="ctr" defTabSz="914364" rtl="0" eaLnBrk="1" latinLnBrk="0" hangingPunct="1">
              <a:spcBef>
                <a:spcPct val="20000"/>
              </a:spcBef>
              <a:buFont typeface="Arial" pitchFamily="34" charset="0"/>
              <a:buChar char="–"/>
              <a:defRPr sz="2800" kern="1200">
                <a:solidFill>
                  <a:schemeClr val="tx2"/>
                </a:solidFill>
                <a:latin typeface="+mn-lt"/>
                <a:ea typeface="+mn-ea"/>
                <a:cs typeface="+mn-cs"/>
              </a:defRPr>
            </a:lvl2pPr>
            <a:lvl3pPr marL="1142954" indent="-228590" algn="ctr" defTabSz="914364" rtl="0" eaLnBrk="1" latinLnBrk="0" hangingPunct="1">
              <a:spcBef>
                <a:spcPct val="20000"/>
              </a:spcBef>
              <a:buFont typeface="Arial" pitchFamily="34" charset="0"/>
              <a:buChar char="•"/>
              <a:defRPr sz="2400" kern="1200">
                <a:solidFill>
                  <a:schemeClr val="tx2"/>
                </a:solidFill>
                <a:latin typeface="+mn-lt"/>
                <a:ea typeface="+mn-ea"/>
                <a:cs typeface="+mn-cs"/>
              </a:defRPr>
            </a:lvl3pPr>
            <a:lvl4pPr marL="1600136" indent="-228590" algn="ctr" defTabSz="914364" rtl="0" eaLnBrk="1" latinLnBrk="0" hangingPunct="1">
              <a:spcBef>
                <a:spcPct val="20000"/>
              </a:spcBef>
              <a:buFont typeface="Arial" pitchFamily="34" charset="0"/>
              <a:buChar char="–"/>
              <a:defRPr sz="2000" kern="1200">
                <a:solidFill>
                  <a:schemeClr val="tx2"/>
                </a:solidFill>
                <a:latin typeface="+mn-lt"/>
                <a:ea typeface="+mn-ea"/>
                <a:cs typeface="+mn-cs"/>
              </a:defRPr>
            </a:lvl4pPr>
            <a:lvl5pPr marL="2057317" indent="-228590" algn="ctr" defTabSz="914364" rtl="0" eaLnBrk="1" latinLnBrk="0" hangingPunct="1">
              <a:spcBef>
                <a:spcPct val="20000"/>
              </a:spcBef>
              <a:buFont typeface="Arial" pitchFamily="34" charset="0"/>
              <a:buChar char="»"/>
              <a:defRPr sz="2000" kern="1200">
                <a:solidFill>
                  <a:schemeClr val="tx2"/>
                </a:solidFill>
                <a:latin typeface="+mn-lt"/>
                <a:ea typeface="+mn-ea"/>
                <a:cs typeface="+mn-cs"/>
              </a:defRPr>
            </a:lvl5pPr>
            <a:lvl6pPr marL="2514499" indent="-228590" algn="l" defTabSz="91436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0" algn="l" defTabSz="91436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0" algn="l" defTabSz="91436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4" indent="-228590" algn="l" defTabSz="91436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FFC000"/>
                </a:solidFill>
                <a:latin typeface="Myriad Web Pro"/>
              </a:rPr>
              <a:t>12</a:t>
            </a:r>
            <a:endParaRPr kumimoji="0" lang="en-US" sz="1800" b="0" i="0" u="none" strike="noStrike" kern="1200" cap="none" spc="0" normalizeH="0" baseline="0" noProof="0" dirty="0">
              <a:ln>
                <a:noFill/>
              </a:ln>
              <a:solidFill>
                <a:srgbClr val="FFC000"/>
              </a:solidFill>
              <a:effectLst/>
              <a:uLnTx/>
              <a:uFillTx/>
              <a:latin typeface="Myriad Web Pro"/>
              <a:ea typeface="+mn-ea"/>
              <a:cs typeface="+mn-cs"/>
            </a:endParaRPr>
          </a:p>
        </p:txBody>
      </p:sp>
      <p:sp>
        <p:nvSpPr>
          <p:cNvPr id="7" name="Text Placeholder 6">
            <a:extLst>
              <a:ext uri="{FF2B5EF4-FFF2-40B4-BE49-F238E27FC236}">
                <a16:creationId xmlns:a16="http://schemas.microsoft.com/office/drawing/2014/main" id="{85F8B9D8-E2A9-8875-F4EC-9359C1C659F6}"/>
              </a:ext>
            </a:extLst>
          </p:cNvPr>
          <p:cNvSpPr>
            <a:spLocks noGrp="1"/>
          </p:cNvSpPr>
          <p:nvPr>
            <p:ph type="body" sz="quarter" idx="10"/>
          </p:nvPr>
        </p:nvSpPr>
        <p:spPr/>
        <p:txBody>
          <a:bodyPr/>
          <a:lstStyle/>
          <a:p>
            <a:endParaRPr lang="en-US"/>
          </a:p>
        </p:txBody>
      </p:sp>
      <p:pic>
        <p:nvPicPr>
          <p:cNvPr id="4" name="Picture 3">
            <a:extLst>
              <a:ext uri="{FF2B5EF4-FFF2-40B4-BE49-F238E27FC236}">
                <a16:creationId xmlns:a16="http://schemas.microsoft.com/office/drawing/2014/main" id="{C381B160-FC8B-C7A4-43EE-C7284CFDF2FF}"/>
              </a:ext>
            </a:extLst>
          </p:cNvPr>
          <p:cNvPicPr>
            <a:picLocks noChangeAspect="1"/>
          </p:cNvPicPr>
          <p:nvPr/>
        </p:nvPicPr>
        <p:blipFill>
          <a:blip r:embed="rId3"/>
          <a:stretch>
            <a:fillRect/>
          </a:stretch>
        </p:blipFill>
        <p:spPr>
          <a:xfrm>
            <a:off x="241327" y="995500"/>
            <a:ext cx="11709345" cy="5480363"/>
          </a:xfrm>
          <a:prstGeom prst="rect">
            <a:avLst/>
          </a:prstGeom>
        </p:spPr>
      </p:pic>
    </p:spTree>
    <p:extLst>
      <p:ext uri="{BB962C8B-B14F-4D97-AF65-F5344CB8AC3E}">
        <p14:creationId xmlns:p14="http://schemas.microsoft.com/office/powerpoint/2010/main" val="2277487712"/>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FC0663-1195-EB66-3987-D1A2612E19F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533AE5A-6EB3-A369-02EE-9DC8D9C7F536}"/>
              </a:ext>
            </a:extLst>
          </p:cNvPr>
          <p:cNvSpPr>
            <a:spLocks noGrp="1"/>
          </p:cNvSpPr>
          <p:nvPr>
            <p:ph type="title"/>
          </p:nvPr>
        </p:nvSpPr>
        <p:spPr>
          <a:xfrm>
            <a:off x="410391" y="2981041"/>
            <a:ext cx="11371217" cy="1362076"/>
          </a:xfrm>
        </p:spPr>
        <p:txBody>
          <a:bodyPr/>
          <a:lstStyle/>
          <a:p>
            <a:pPr algn="ctr"/>
            <a:r>
              <a:rPr lang="en-US" sz="4000" dirty="0"/>
              <a:t>SB356 SUMMARY points</a:t>
            </a:r>
            <a:br>
              <a:rPr lang="en-US" sz="4000" dirty="0"/>
            </a:br>
            <a:endParaRPr lang="en-US" sz="4000" dirty="0"/>
          </a:p>
        </p:txBody>
      </p:sp>
      <p:sp>
        <p:nvSpPr>
          <p:cNvPr id="3" name="Text Placeholder 3">
            <a:extLst>
              <a:ext uri="{FF2B5EF4-FFF2-40B4-BE49-F238E27FC236}">
                <a16:creationId xmlns:a16="http://schemas.microsoft.com/office/drawing/2014/main" id="{1802353C-4801-432F-07BC-59438CD3C860}"/>
              </a:ext>
            </a:extLst>
          </p:cNvPr>
          <p:cNvSpPr txBox="1">
            <a:spLocks/>
          </p:cNvSpPr>
          <p:nvPr/>
        </p:nvSpPr>
        <p:spPr>
          <a:xfrm>
            <a:off x="11600696" y="6248400"/>
            <a:ext cx="536713" cy="609600"/>
          </a:xfrm>
          <a:prstGeom prst="rect">
            <a:avLst/>
          </a:prstGeom>
        </p:spPr>
        <p:txBody>
          <a:bodyPr anchor="b" anchorCtr="0"/>
          <a:lstStyle>
            <a:lvl1pPr marL="342887" indent="-342887" algn="l" defTabSz="914364" rtl="0" eaLnBrk="1" latinLnBrk="0" hangingPunct="1">
              <a:lnSpc>
                <a:spcPts val="1100"/>
              </a:lnSpc>
              <a:spcBef>
                <a:spcPct val="20000"/>
              </a:spcBef>
              <a:buFont typeface="Arial" pitchFamily="34" charset="0"/>
              <a:buNone/>
              <a:defRPr sz="1100" kern="1200" baseline="0">
                <a:solidFill>
                  <a:schemeClr val="tx2"/>
                </a:solidFill>
                <a:latin typeface="+mn-lt"/>
                <a:ea typeface="+mn-ea"/>
                <a:cs typeface="+mn-cs"/>
              </a:defRPr>
            </a:lvl1pPr>
            <a:lvl2pPr marL="742920" indent="-285738" algn="ctr" defTabSz="914364" rtl="0" eaLnBrk="1" latinLnBrk="0" hangingPunct="1">
              <a:spcBef>
                <a:spcPct val="20000"/>
              </a:spcBef>
              <a:buFont typeface="Arial" pitchFamily="34" charset="0"/>
              <a:buChar char="–"/>
              <a:defRPr sz="2800" kern="1200">
                <a:solidFill>
                  <a:schemeClr val="tx2"/>
                </a:solidFill>
                <a:latin typeface="+mn-lt"/>
                <a:ea typeface="+mn-ea"/>
                <a:cs typeface="+mn-cs"/>
              </a:defRPr>
            </a:lvl2pPr>
            <a:lvl3pPr marL="1142954" indent="-228590" algn="ctr" defTabSz="914364" rtl="0" eaLnBrk="1" latinLnBrk="0" hangingPunct="1">
              <a:spcBef>
                <a:spcPct val="20000"/>
              </a:spcBef>
              <a:buFont typeface="Arial" pitchFamily="34" charset="0"/>
              <a:buChar char="•"/>
              <a:defRPr sz="2400" kern="1200">
                <a:solidFill>
                  <a:schemeClr val="tx2"/>
                </a:solidFill>
                <a:latin typeface="+mn-lt"/>
                <a:ea typeface="+mn-ea"/>
                <a:cs typeface="+mn-cs"/>
              </a:defRPr>
            </a:lvl3pPr>
            <a:lvl4pPr marL="1600136" indent="-228590" algn="ctr" defTabSz="914364" rtl="0" eaLnBrk="1" latinLnBrk="0" hangingPunct="1">
              <a:spcBef>
                <a:spcPct val="20000"/>
              </a:spcBef>
              <a:buFont typeface="Arial" pitchFamily="34" charset="0"/>
              <a:buChar char="–"/>
              <a:defRPr sz="2000" kern="1200">
                <a:solidFill>
                  <a:schemeClr val="tx2"/>
                </a:solidFill>
                <a:latin typeface="+mn-lt"/>
                <a:ea typeface="+mn-ea"/>
                <a:cs typeface="+mn-cs"/>
              </a:defRPr>
            </a:lvl4pPr>
            <a:lvl5pPr marL="2057317" indent="-228590" algn="ctr" defTabSz="914364" rtl="0" eaLnBrk="1" latinLnBrk="0" hangingPunct="1">
              <a:spcBef>
                <a:spcPct val="20000"/>
              </a:spcBef>
              <a:buFont typeface="Arial" pitchFamily="34" charset="0"/>
              <a:buChar char="»"/>
              <a:defRPr sz="2000" kern="1200">
                <a:solidFill>
                  <a:schemeClr val="tx2"/>
                </a:solidFill>
                <a:latin typeface="+mn-lt"/>
                <a:ea typeface="+mn-ea"/>
                <a:cs typeface="+mn-cs"/>
              </a:defRPr>
            </a:lvl5pPr>
            <a:lvl6pPr marL="2514499" indent="-228590" algn="l" defTabSz="91436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0" algn="l" defTabSz="91436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0" algn="l" defTabSz="91436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4" indent="-228590" algn="l" defTabSz="91436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FFC000"/>
                </a:solidFill>
                <a:latin typeface="Myriad Web Pro"/>
              </a:rPr>
              <a:t>13</a:t>
            </a:r>
            <a:endParaRPr kumimoji="0" lang="en-US" sz="1800" b="0" i="0" u="none" strike="noStrike" kern="1200" cap="none" spc="0" normalizeH="0" baseline="0" noProof="0" dirty="0">
              <a:ln>
                <a:noFill/>
              </a:ln>
              <a:solidFill>
                <a:srgbClr val="FFC000"/>
              </a:solidFill>
              <a:effectLst/>
              <a:uLnTx/>
              <a:uFillTx/>
              <a:latin typeface="Myriad Web Pro"/>
              <a:ea typeface="+mn-ea"/>
              <a:cs typeface="+mn-cs"/>
            </a:endParaRPr>
          </a:p>
        </p:txBody>
      </p:sp>
    </p:spTree>
    <p:extLst>
      <p:ext uri="{BB962C8B-B14F-4D97-AF65-F5344CB8AC3E}">
        <p14:creationId xmlns:p14="http://schemas.microsoft.com/office/powerpoint/2010/main" val="2125786525"/>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5B03C-4BFF-58F7-18EC-7B3A84AD0334}"/>
              </a:ext>
            </a:extLst>
          </p:cNvPr>
          <p:cNvSpPr>
            <a:spLocks noGrp="1"/>
          </p:cNvSpPr>
          <p:nvPr>
            <p:ph type="title"/>
          </p:nvPr>
        </p:nvSpPr>
        <p:spPr/>
        <p:txBody>
          <a:bodyPr/>
          <a:lstStyle/>
          <a:p>
            <a:br>
              <a:rPr lang="en-US" sz="3200" dirty="0"/>
            </a:br>
            <a:endParaRPr lang="en-US" dirty="0"/>
          </a:p>
        </p:txBody>
      </p:sp>
      <p:sp>
        <p:nvSpPr>
          <p:cNvPr id="3" name="Content Placeholder 2">
            <a:extLst>
              <a:ext uri="{FF2B5EF4-FFF2-40B4-BE49-F238E27FC236}">
                <a16:creationId xmlns:a16="http://schemas.microsoft.com/office/drawing/2014/main" id="{3F1A4D24-8536-E361-97FE-C8BC367FFF60}"/>
              </a:ext>
            </a:extLst>
          </p:cNvPr>
          <p:cNvSpPr>
            <a:spLocks noGrp="1"/>
          </p:cNvSpPr>
          <p:nvPr>
            <p:ph idx="1"/>
          </p:nvPr>
        </p:nvSpPr>
        <p:spPr>
          <a:xfrm>
            <a:off x="676274" y="1003605"/>
            <a:ext cx="10972800" cy="4191000"/>
          </a:xfrm>
        </p:spPr>
        <p:txBody>
          <a:bodyPr/>
          <a:lstStyle/>
          <a:p>
            <a:r>
              <a:rPr lang="en-US" dirty="0">
                <a:solidFill>
                  <a:schemeClr val="tx1"/>
                </a:solidFill>
              </a:rPr>
              <a:t>SB356 Objectives</a:t>
            </a:r>
          </a:p>
          <a:p>
            <a:pPr lvl="1"/>
            <a:r>
              <a:rPr lang="en-US" dirty="0"/>
              <a:t>Evidence-based, protective, and cost-effective legislation</a:t>
            </a:r>
          </a:p>
          <a:p>
            <a:pPr lvl="1"/>
            <a:r>
              <a:rPr lang="en-US" dirty="0"/>
              <a:t>Targeted at LA’s highest risk industrial pollutants &amp; facilities</a:t>
            </a:r>
          </a:p>
          <a:p>
            <a:pPr lvl="1"/>
            <a:r>
              <a:rPr lang="en-US" dirty="0"/>
              <a:t>Helps Parish Officials, first responders prevent/mitigate impacts</a:t>
            </a:r>
          </a:p>
          <a:p>
            <a:pPr lvl="1"/>
            <a:r>
              <a:rPr lang="en-US" dirty="0"/>
              <a:t>Provides residents with real-time accurate information, early warnings</a:t>
            </a:r>
          </a:p>
          <a:p>
            <a:pPr lvl="1"/>
            <a:endParaRPr lang="en-US" sz="800" i="1" dirty="0"/>
          </a:p>
          <a:p>
            <a:r>
              <a:rPr lang="en-US" dirty="0">
                <a:solidFill>
                  <a:schemeClr val="tx1"/>
                </a:solidFill>
              </a:rPr>
              <a:t>Compared to 2023 SB-35, SB356</a:t>
            </a:r>
          </a:p>
          <a:p>
            <a:pPr lvl="1"/>
            <a:r>
              <a:rPr lang="en-US" dirty="0"/>
              <a:t>Reduces Covered Pollutants from 235 to 17 most toxic (93%)</a:t>
            </a:r>
          </a:p>
          <a:p>
            <a:pPr lvl="1"/>
            <a:r>
              <a:rPr lang="en-US" b="0" dirty="0"/>
              <a:t>Reduces</a:t>
            </a:r>
            <a:r>
              <a:rPr lang="en-US" dirty="0"/>
              <a:t> </a:t>
            </a:r>
            <a:r>
              <a:rPr lang="en-US" b="0" dirty="0"/>
              <a:t>Covered Facilities from 476 to 117 highest risk (75%)</a:t>
            </a:r>
          </a:p>
          <a:p>
            <a:pPr marL="457182" lvl="1" indent="0">
              <a:buNone/>
            </a:pPr>
            <a:r>
              <a:rPr lang="en-US" sz="800" dirty="0"/>
              <a:t> </a:t>
            </a:r>
          </a:p>
          <a:p>
            <a:pPr lvl="0"/>
            <a:r>
              <a:rPr lang="en-US" dirty="0">
                <a:solidFill>
                  <a:schemeClr val="tx1"/>
                </a:solidFill>
              </a:rPr>
              <a:t>Reduces Industry Costs</a:t>
            </a:r>
          </a:p>
          <a:p>
            <a:pPr lvl="1"/>
            <a:r>
              <a:rPr lang="en-US" dirty="0"/>
              <a:t>Enables real-time leak detection &amp; faster repair</a:t>
            </a:r>
            <a:endParaRPr lang="en-US" sz="3200" dirty="0"/>
          </a:p>
          <a:p>
            <a:pPr lvl="1"/>
            <a:r>
              <a:rPr lang="en-US" dirty="0"/>
              <a:t>Reduces worker deaths/injuries, property damage, product loss</a:t>
            </a:r>
            <a:endParaRPr lang="en-US" sz="3200" dirty="0"/>
          </a:p>
          <a:p>
            <a:pPr lvl="1"/>
            <a:r>
              <a:rPr lang="en-US" dirty="0"/>
              <a:t>Prevents EPA &amp; OSHA violations, penalties</a:t>
            </a:r>
            <a:endParaRPr lang="en-US" sz="3200" dirty="0"/>
          </a:p>
          <a:p>
            <a:pPr lvl="1"/>
            <a:r>
              <a:rPr lang="en-US" dirty="0"/>
              <a:t>Reduces lengthy, expensive class action and worker lawsuits</a:t>
            </a:r>
            <a:endParaRPr lang="en-US" sz="3200" dirty="0"/>
          </a:p>
          <a:p>
            <a:pPr marL="457182" lvl="1" indent="0">
              <a:buNone/>
            </a:pPr>
            <a:endParaRPr lang="en-US" b="0" dirty="0"/>
          </a:p>
          <a:p>
            <a:pPr lvl="1"/>
            <a:endParaRPr lang="en-US" sz="800" dirty="0"/>
          </a:p>
          <a:p>
            <a:pPr lvl="2"/>
            <a:endParaRPr lang="en-US" sz="2800" dirty="0"/>
          </a:p>
        </p:txBody>
      </p:sp>
      <p:sp>
        <p:nvSpPr>
          <p:cNvPr id="5" name="TextBox 4">
            <a:extLst>
              <a:ext uri="{FF2B5EF4-FFF2-40B4-BE49-F238E27FC236}">
                <a16:creationId xmlns:a16="http://schemas.microsoft.com/office/drawing/2014/main" id="{525D1BF2-C0DB-851D-80C2-D6D2DA7E2CB0}"/>
              </a:ext>
            </a:extLst>
          </p:cNvPr>
          <p:cNvSpPr txBox="1"/>
          <p:nvPr/>
        </p:nvSpPr>
        <p:spPr>
          <a:xfrm>
            <a:off x="346165" y="321105"/>
            <a:ext cx="11488783"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Myriad Web Pro"/>
                <a:ea typeface="+mn-ea"/>
                <a:cs typeface="+mn-cs"/>
              </a:rPr>
              <a:t>SB356 Real-time Fenceline Monitoring/Alert System Legislation</a:t>
            </a:r>
          </a:p>
        </p:txBody>
      </p:sp>
      <p:pic>
        <p:nvPicPr>
          <p:cNvPr id="4" name="Picture 3">
            <a:extLst>
              <a:ext uri="{FF2B5EF4-FFF2-40B4-BE49-F238E27FC236}">
                <a16:creationId xmlns:a16="http://schemas.microsoft.com/office/drawing/2014/main" id="{A72D4C0D-77BB-AEA2-A5F0-31085400DEE5}"/>
              </a:ext>
            </a:extLst>
          </p:cNvPr>
          <p:cNvPicPr>
            <a:picLocks/>
          </p:cNvPicPr>
          <p:nvPr/>
        </p:nvPicPr>
        <p:blipFill>
          <a:blip r:embed="rId3"/>
          <a:stretch>
            <a:fillRect/>
          </a:stretch>
        </p:blipFill>
        <p:spPr>
          <a:xfrm>
            <a:off x="9305924" y="1579826"/>
            <a:ext cx="2343151" cy="17642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a:extLst>
              <a:ext uri="{FF2B5EF4-FFF2-40B4-BE49-F238E27FC236}">
                <a16:creationId xmlns:a16="http://schemas.microsoft.com/office/drawing/2014/main" id="{7920454D-5EB3-2BAF-8F75-1E34B62A646A}"/>
              </a:ext>
            </a:extLst>
          </p:cNvPr>
          <p:cNvSpPr txBox="1"/>
          <p:nvPr/>
        </p:nvSpPr>
        <p:spPr>
          <a:xfrm>
            <a:off x="11439110" y="6438701"/>
            <a:ext cx="58723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C000"/>
                </a:solidFill>
                <a:effectLst/>
                <a:uLnTx/>
                <a:uFillTx/>
                <a:latin typeface="Myriad Web Pro"/>
                <a:ea typeface="+mn-ea"/>
                <a:cs typeface="+mn-cs"/>
              </a:rPr>
              <a:t>14</a:t>
            </a:r>
          </a:p>
        </p:txBody>
      </p:sp>
      <p:pic>
        <p:nvPicPr>
          <p:cNvPr id="7" name="Picture 6">
            <a:extLst>
              <a:ext uri="{FF2B5EF4-FFF2-40B4-BE49-F238E27FC236}">
                <a16:creationId xmlns:a16="http://schemas.microsoft.com/office/drawing/2014/main" id="{F0A31B0A-3601-F054-F946-77D1A6A64759}"/>
              </a:ext>
            </a:extLst>
          </p:cNvPr>
          <p:cNvPicPr>
            <a:picLocks/>
          </p:cNvPicPr>
          <p:nvPr/>
        </p:nvPicPr>
        <p:blipFill>
          <a:blip r:embed="rId4" cstate="print">
            <a:extLst>
              <a:ext uri="{28A0092B-C50C-407E-A947-70E740481C1C}">
                <a14:useLocalDpi xmlns:a14="http://schemas.microsoft.com/office/drawing/2010/main" val="0"/>
              </a:ext>
            </a:extLst>
          </a:blip>
          <a:srcRect l="2845" t="6362" r="2845" b="6777"/>
          <a:stretch>
            <a:fillRect/>
          </a:stretch>
        </p:blipFill>
        <p:spPr bwMode="auto">
          <a:xfrm>
            <a:off x="9305923" y="3758895"/>
            <a:ext cx="2343151" cy="17642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63583064"/>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795DDE-163F-B326-A97F-A384E61001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B65C50-172E-9F33-6663-8931F07C21AA}"/>
              </a:ext>
            </a:extLst>
          </p:cNvPr>
          <p:cNvSpPr>
            <a:spLocks noGrp="1"/>
          </p:cNvSpPr>
          <p:nvPr>
            <p:ph type="title"/>
          </p:nvPr>
        </p:nvSpPr>
        <p:spPr>
          <a:xfrm>
            <a:off x="423862" y="2801399"/>
            <a:ext cx="11344275" cy="1143000"/>
          </a:xfrm>
        </p:spPr>
        <p:txBody>
          <a:bodyPr/>
          <a:lstStyle/>
          <a:p>
            <a:r>
              <a:rPr lang="en-US" sz="4000" dirty="0"/>
              <a:t>Extra Slides</a:t>
            </a:r>
            <a:br>
              <a:rPr lang="en-US" sz="4000" dirty="0"/>
            </a:br>
            <a:endParaRPr lang="en-US" sz="4000" dirty="0">
              <a:solidFill>
                <a:schemeClr val="bg2"/>
              </a:solidFill>
            </a:endParaRPr>
          </a:p>
        </p:txBody>
      </p:sp>
      <p:sp>
        <p:nvSpPr>
          <p:cNvPr id="3" name="TextBox 2">
            <a:extLst>
              <a:ext uri="{FF2B5EF4-FFF2-40B4-BE49-F238E27FC236}">
                <a16:creationId xmlns:a16="http://schemas.microsoft.com/office/drawing/2014/main" id="{019CE334-EA8A-A631-101B-B074C75AA338}"/>
              </a:ext>
            </a:extLst>
          </p:cNvPr>
          <p:cNvSpPr txBox="1"/>
          <p:nvPr/>
        </p:nvSpPr>
        <p:spPr>
          <a:xfrm>
            <a:off x="11604972" y="6451406"/>
            <a:ext cx="52352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C000"/>
                </a:solidFill>
                <a:effectLst/>
                <a:uLnTx/>
                <a:uFillTx/>
                <a:latin typeface="Myriad Web Pro"/>
                <a:ea typeface="+mn-ea"/>
                <a:cs typeface="+mn-cs"/>
              </a:rPr>
              <a:t>16</a:t>
            </a:r>
          </a:p>
        </p:txBody>
      </p:sp>
    </p:spTree>
    <p:extLst>
      <p:ext uri="{BB962C8B-B14F-4D97-AF65-F5344CB8AC3E}">
        <p14:creationId xmlns:p14="http://schemas.microsoft.com/office/powerpoint/2010/main" val="1465933536"/>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B872D-B246-21FE-0FCA-71B48DF40F41}"/>
              </a:ext>
            </a:extLst>
          </p:cNvPr>
          <p:cNvSpPr>
            <a:spLocks noGrp="1"/>
          </p:cNvSpPr>
          <p:nvPr>
            <p:ph type="title"/>
          </p:nvPr>
        </p:nvSpPr>
        <p:spPr>
          <a:xfrm>
            <a:off x="609600" y="499317"/>
            <a:ext cx="10972800" cy="1143000"/>
          </a:xfrm>
        </p:spPr>
        <p:txBody>
          <a:bodyPr/>
          <a:lstStyle/>
          <a:p>
            <a:r>
              <a:rPr lang="en-US" dirty="0"/>
              <a:t>Marathon Garyville (3</a:t>
            </a:r>
            <a:r>
              <a:rPr lang="en-US" baseline="30000" dirty="0"/>
              <a:t>rd</a:t>
            </a:r>
            <a:r>
              <a:rPr lang="en-US" dirty="0"/>
              <a:t> Largest US Refinery)</a:t>
            </a:r>
            <a:br>
              <a:rPr lang="en-US" dirty="0"/>
            </a:br>
            <a:br>
              <a:rPr lang="en-US" dirty="0"/>
            </a:br>
            <a:endParaRPr lang="en-US" dirty="0"/>
          </a:p>
        </p:txBody>
      </p:sp>
      <p:sp>
        <p:nvSpPr>
          <p:cNvPr id="3" name="Content Placeholder 2">
            <a:extLst>
              <a:ext uri="{FF2B5EF4-FFF2-40B4-BE49-F238E27FC236}">
                <a16:creationId xmlns:a16="http://schemas.microsoft.com/office/drawing/2014/main" id="{51BEE76D-9385-9FF3-A252-7E0EE559C3AB}"/>
              </a:ext>
            </a:extLst>
          </p:cNvPr>
          <p:cNvSpPr>
            <a:spLocks noGrp="1"/>
          </p:cNvSpPr>
          <p:nvPr>
            <p:ph idx="1"/>
          </p:nvPr>
        </p:nvSpPr>
        <p:spPr>
          <a:xfrm>
            <a:off x="7350350" y="1070817"/>
            <a:ext cx="4904975" cy="5287866"/>
          </a:xfrm>
        </p:spPr>
        <p:txBody>
          <a:bodyPr/>
          <a:lstStyle/>
          <a:p>
            <a:r>
              <a:rPr lang="en-US" i="1" dirty="0"/>
              <a:t>08/25/2023 96-hr Fire Impacts </a:t>
            </a:r>
          </a:p>
          <a:p>
            <a:pPr lvl="1"/>
            <a:r>
              <a:rPr lang="en-US" sz="1800" i="1" dirty="0"/>
              <a:t>&gt;48,000lbs pollutants released</a:t>
            </a:r>
          </a:p>
          <a:p>
            <a:pPr lvl="1"/>
            <a:r>
              <a:rPr lang="en-US" sz="1800" i="1" dirty="0"/>
              <a:t>&gt;8,000 residents exposed</a:t>
            </a:r>
          </a:p>
          <a:p>
            <a:pPr lvl="1"/>
            <a:r>
              <a:rPr lang="en-US" sz="1800" i="1" dirty="0"/>
              <a:t>&gt;2,800 residents evacuated </a:t>
            </a:r>
          </a:p>
          <a:p>
            <a:pPr lvl="1"/>
            <a:r>
              <a:rPr lang="en-US" sz="1800" i="1" dirty="0"/>
              <a:t> 29 residents treated at hospitals</a:t>
            </a:r>
          </a:p>
          <a:p>
            <a:pPr lvl="1"/>
            <a:r>
              <a:rPr lang="en-US" sz="1800" b="1" i="1" dirty="0"/>
              <a:t>5 Class Action Suits</a:t>
            </a:r>
          </a:p>
          <a:p>
            <a:pPr lvl="1"/>
            <a:endParaRPr lang="en-US" sz="800" i="1" dirty="0"/>
          </a:p>
          <a:p>
            <a:pPr marL="0" indent="0">
              <a:buNone/>
            </a:pPr>
            <a:r>
              <a:rPr lang="en-US" dirty="0"/>
              <a:t>Monitoring/Alert System Costs</a:t>
            </a:r>
            <a:endParaRPr lang="en-US" sz="2000" dirty="0"/>
          </a:p>
          <a:p>
            <a:r>
              <a:rPr lang="en-US" sz="1800" b="0" dirty="0"/>
              <a:t>10 Open Path Monitors</a:t>
            </a:r>
          </a:p>
          <a:p>
            <a:pPr lvl="1"/>
            <a:r>
              <a:rPr lang="en-US" sz="1600" dirty="0"/>
              <a:t>$628,500 Capital</a:t>
            </a:r>
          </a:p>
          <a:p>
            <a:pPr lvl="1"/>
            <a:r>
              <a:rPr lang="en-US" sz="1600" dirty="0"/>
              <a:t>$65,000 Annual Maintenance</a:t>
            </a:r>
          </a:p>
          <a:p>
            <a:pPr marL="457182" lvl="1" indent="0">
              <a:buNone/>
            </a:pPr>
            <a:endParaRPr lang="en-US" sz="600" dirty="0"/>
          </a:p>
          <a:p>
            <a:pPr marL="800082" lvl="1" indent="-342900"/>
            <a:endParaRPr lang="en-US" sz="800" dirty="0"/>
          </a:p>
          <a:p>
            <a:pPr marL="0" indent="0">
              <a:buNone/>
            </a:pPr>
            <a:r>
              <a:rPr lang="en-US" sz="2000" dirty="0"/>
              <a:t>Marathon Revenue</a:t>
            </a:r>
          </a:p>
          <a:p>
            <a:r>
              <a:rPr lang="en-US" sz="1800" b="0" dirty="0"/>
              <a:t>2023 Earnings: $9.7 billion</a:t>
            </a:r>
          </a:p>
          <a:p>
            <a:r>
              <a:rPr lang="en-US" sz="1800" b="0" dirty="0"/>
              <a:t>ITEP ’98-’23: $9.1 billion</a:t>
            </a:r>
          </a:p>
          <a:p>
            <a:pPr lvl="1"/>
            <a:r>
              <a:rPr lang="en-US" sz="1600" dirty="0"/>
              <a:t>Annual Avg: $364 million</a:t>
            </a:r>
          </a:p>
          <a:p>
            <a:pPr marL="57149" indent="0">
              <a:buNone/>
            </a:pPr>
            <a:endParaRPr lang="en-US" sz="2000" dirty="0"/>
          </a:p>
          <a:p>
            <a:pPr marL="57149" indent="0">
              <a:buNone/>
            </a:pPr>
            <a:endParaRPr lang="en-US" sz="2000" dirty="0"/>
          </a:p>
          <a:p>
            <a:pPr marL="457182" lvl="1" indent="0">
              <a:buNone/>
            </a:pPr>
            <a:endParaRPr lang="en-US" sz="1600" dirty="0"/>
          </a:p>
          <a:p>
            <a:pPr marL="57149" indent="0">
              <a:buNone/>
            </a:pPr>
            <a:endParaRPr lang="en-US" sz="2000" b="0" dirty="0"/>
          </a:p>
          <a:p>
            <a:pPr lvl="1"/>
            <a:endParaRPr lang="en-US" sz="1600" dirty="0"/>
          </a:p>
          <a:p>
            <a:endParaRPr lang="en-US" sz="2000" b="0" dirty="0"/>
          </a:p>
        </p:txBody>
      </p:sp>
      <p:pic>
        <p:nvPicPr>
          <p:cNvPr id="5" name="Content Placeholder 4">
            <a:extLst>
              <a:ext uri="{FF2B5EF4-FFF2-40B4-BE49-F238E27FC236}">
                <a16:creationId xmlns:a16="http://schemas.microsoft.com/office/drawing/2014/main" id="{791CFA49-A7A2-89C3-BCC8-C6979ECB7173}"/>
              </a:ext>
            </a:extLst>
          </p:cNvPr>
          <p:cNvPicPr>
            <a:picLocks noChangeAspect="1"/>
          </p:cNvPicPr>
          <p:nvPr/>
        </p:nvPicPr>
        <p:blipFill>
          <a:blip r:embed="rId3"/>
          <a:srcRect t="19055" r="2017"/>
          <a:stretch/>
        </p:blipFill>
        <p:spPr>
          <a:xfrm>
            <a:off x="430306" y="1021787"/>
            <a:ext cx="6812323" cy="55325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a:extLst>
              <a:ext uri="{FF2B5EF4-FFF2-40B4-BE49-F238E27FC236}">
                <a16:creationId xmlns:a16="http://schemas.microsoft.com/office/drawing/2014/main" id="{69E7FE4D-2D15-513B-D151-0BA3DF00E62E}"/>
              </a:ext>
            </a:extLst>
          </p:cNvPr>
          <p:cNvSpPr txBox="1"/>
          <p:nvPr/>
        </p:nvSpPr>
        <p:spPr>
          <a:xfrm>
            <a:off x="11415561" y="6431812"/>
            <a:ext cx="52352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C000"/>
                </a:solidFill>
                <a:effectLst/>
                <a:uLnTx/>
                <a:uFillTx/>
                <a:latin typeface="Myriad Web Pro"/>
                <a:ea typeface="+mn-ea"/>
                <a:cs typeface="+mn-cs"/>
              </a:rPr>
              <a:t>24</a:t>
            </a:r>
          </a:p>
        </p:txBody>
      </p:sp>
    </p:spTree>
    <p:extLst>
      <p:ext uri="{BB962C8B-B14F-4D97-AF65-F5344CB8AC3E}">
        <p14:creationId xmlns:p14="http://schemas.microsoft.com/office/powerpoint/2010/main" val="4250613114"/>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38E20-75B9-200E-51EA-EAD556D67EF2}"/>
              </a:ext>
            </a:extLst>
          </p:cNvPr>
          <p:cNvSpPr>
            <a:spLocks noGrp="1"/>
          </p:cNvSpPr>
          <p:nvPr>
            <p:ph type="title"/>
          </p:nvPr>
        </p:nvSpPr>
        <p:spPr>
          <a:xfrm>
            <a:off x="361950" y="233388"/>
            <a:ext cx="11423650" cy="1143000"/>
          </a:xfrm>
        </p:spPr>
        <p:txBody>
          <a:bodyPr/>
          <a:lstStyle/>
          <a:p>
            <a:pPr>
              <a:spcBef>
                <a:spcPts val="0"/>
              </a:spcBef>
            </a:pPr>
            <a:br>
              <a:rPr lang="it-IT" dirty="0"/>
            </a:br>
            <a:r>
              <a:rPr lang="it-IT" dirty="0"/>
              <a:t>  EPA-Recommended Real-time Fenceline Monitoring System Cost</a:t>
            </a:r>
            <a:br>
              <a:rPr lang="it-IT" dirty="0"/>
            </a:br>
            <a:endParaRPr lang="en-US" sz="3200" dirty="0"/>
          </a:p>
        </p:txBody>
      </p:sp>
      <p:sp>
        <p:nvSpPr>
          <p:cNvPr id="3" name="Content Placeholder 2">
            <a:extLst>
              <a:ext uri="{FF2B5EF4-FFF2-40B4-BE49-F238E27FC236}">
                <a16:creationId xmlns:a16="http://schemas.microsoft.com/office/drawing/2014/main" id="{3D520020-8F69-14A3-8459-EF5DE3FC997F}"/>
              </a:ext>
            </a:extLst>
          </p:cNvPr>
          <p:cNvSpPr>
            <a:spLocks noGrp="1"/>
          </p:cNvSpPr>
          <p:nvPr>
            <p:ph idx="1"/>
          </p:nvPr>
        </p:nvSpPr>
        <p:spPr>
          <a:xfrm>
            <a:off x="609600" y="1092271"/>
            <a:ext cx="9603033" cy="4191000"/>
          </a:xfrm>
        </p:spPr>
        <p:txBody>
          <a:bodyPr/>
          <a:lstStyle/>
          <a:p>
            <a:r>
              <a:rPr lang="en-US" kern="0" dirty="0">
                <a:ea typeface="Times New Roman" panose="02020603050405020304" pitchFamily="18" charset="0"/>
                <a:cs typeface="Times New Roman" panose="02020603050405020304" pitchFamily="18" charset="0"/>
              </a:rPr>
              <a:t>UV</a:t>
            </a:r>
            <a:r>
              <a:rPr lang="en-US" b="1" kern="0" dirty="0">
                <a:effectLst/>
                <a:ea typeface="Times New Roman" panose="02020603050405020304" pitchFamily="18" charset="0"/>
                <a:cs typeface="Times New Roman" panose="02020603050405020304" pitchFamily="18" charset="0"/>
              </a:rPr>
              <a:t> Differential Optical Absorption Spectroscopy (UV-DOAS) </a:t>
            </a:r>
            <a:endParaRPr lang="en-US" b="0" kern="0" dirty="0">
              <a:effectLst/>
              <a:ea typeface="Times New Roman" panose="02020603050405020304" pitchFamily="18" charset="0"/>
              <a:cs typeface="Times New Roman" panose="02020603050405020304" pitchFamily="18" charset="0"/>
            </a:endParaRPr>
          </a:p>
          <a:p>
            <a:pPr lvl="1">
              <a:spcBef>
                <a:spcPts val="0"/>
              </a:spcBef>
            </a:pPr>
            <a:r>
              <a:rPr lang="en-US" sz="2200" kern="0" dirty="0">
                <a:ea typeface="Times New Roman" panose="02020603050405020304" pitchFamily="18" charset="0"/>
                <a:cs typeface="Times New Roman" panose="02020603050405020304" pitchFamily="18" charset="0"/>
              </a:rPr>
              <a:t>U</a:t>
            </a:r>
            <a:r>
              <a:rPr lang="en-US" sz="2200" kern="0" dirty="0">
                <a:effectLst/>
                <a:ea typeface="Times New Roman" panose="02020603050405020304" pitchFamily="18" charset="0"/>
                <a:cs typeface="Times New Roman" panose="02020603050405020304" pitchFamily="18" charset="0"/>
              </a:rPr>
              <a:t>ses ultraviolet </a:t>
            </a:r>
            <a:r>
              <a:rPr lang="en-US" sz="2200" dirty="0"/>
              <a:t>light beam</a:t>
            </a:r>
            <a:r>
              <a:rPr lang="en-US" sz="2200" kern="0" dirty="0">
                <a:effectLst/>
                <a:ea typeface="Times New Roman" panose="02020603050405020304" pitchFamily="18" charset="0"/>
                <a:cs typeface="Times New Roman" panose="02020603050405020304" pitchFamily="18" charset="0"/>
              </a:rPr>
              <a:t> </a:t>
            </a:r>
            <a:r>
              <a:rPr lang="en-US" sz="2200" kern="0" dirty="0">
                <a:ea typeface="Times New Roman" panose="02020603050405020304" pitchFamily="18" charset="0"/>
                <a:cs typeface="Times New Roman" panose="02020603050405020304" pitchFamily="18" charset="0"/>
              </a:rPr>
              <a:t>to </a:t>
            </a:r>
            <a:r>
              <a:rPr lang="en-US" sz="2200" kern="0" dirty="0">
                <a:effectLst/>
                <a:ea typeface="Times New Roman" panose="02020603050405020304" pitchFamily="18" charset="0"/>
                <a:cs typeface="Times New Roman" panose="02020603050405020304" pitchFamily="18" charset="0"/>
              </a:rPr>
              <a:t>detect pollutants (up to 1,000 m)*</a:t>
            </a:r>
          </a:p>
          <a:p>
            <a:pPr lvl="2">
              <a:spcBef>
                <a:spcPts val="0"/>
              </a:spcBef>
            </a:pPr>
            <a:r>
              <a:rPr lang="en-US" sz="2000" i="1" kern="0" dirty="0">
                <a:ea typeface="Times New Roman" panose="02020603050405020304" pitchFamily="18" charset="0"/>
                <a:cs typeface="Times New Roman" panose="02020603050405020304" pitchFamily="18" charset="0"/>
              </a:rPr>
              <a:t>High benzene sensitivity, recommended for refineries</a:t>
            </a:r>
            <a:endParaRPr lang="en-US" sz="2000" i="1" kern="0" dirty="0">
              <a:effectLst/>
              <a:ea typeface="Times New Roman" panose="02020603050405020304" pitchFamily="18" charset="0"/>
              <a:cs typeface="Times New Roman" panose="02020603050405020304" pitchFamily="18" charset="0"/>
            </a:endParaRPr>
          </a:p>
          <a:p>
            <a:pPr lvl="1">
              <a:spcBef>
                <a:spcPts val="0"/>
              </a:spcBef>
            </a:pPr>
            <a:r>
              <a:rPr lang="en-US" sz="2200" kern="0" dirty="0">
                <a:effectLst/>
                <a:ea typeface="Times New Roman" panose="02020603050405020304" pitchFamily="18" charset="0"/>
                <a:cs typeface="Times New Roman" panose="02020603050405020304" pitchFamily="18" charset="0"/>
              </a:rPr>
              <a:t>Ca</a:t>
            </a:r>
            <a:r>
              <a:rPr lang="en-US" sz="2200" kern="0" dirty="0">
                <a:ea typeface="Times New Roman" panose="02020603050405020304" pitchFamily="18" charset="0"/>
                <a:cs typeface="Times New Roman" panose="02020603050405020304" pitchFamily="18" charset="0"/>
              </a:rPr>
              <a:t>pable of simultaneously measuring </a:t>
            </a:r>
            <a:r>
              <a:rPr lang="en-US" sz="2200" i="1" kern="0" dirty="0">
                <a:ea typeface="Times New Roman" panose="02020603050405020304" pitchFamily="18" charset="0"/>
                <a:cs typeface="Times New Roman" panose="02020603050405020304" pitchFamily="18" charset="0"/>
              </a:rPr>
              <a:t>20 pollutants </a:t>
            </a:r>
          </a:p>
          <a:p>
            <a:pPr lvl="1">
              <a:spcBef>
                <a:spcPts val="0"/>
              </a:spcBef>
            </a:pPr>
            <a:r>
              <a:rPr kumimoji="0" lang="en-US" sz="2200" i="0" u="none" strike="noStrike" kern="1200" cap="none" spc="0" normalizeH="0" baseline="0" noProof="0" dirty="0">
                <a:ln>
                  <a:noFill/>
                </a:ln>
                <a:solidFill>
                  <a:srgbClr val="FFFFFF"/>
                </a:solidFill>
                <a:effectLst/>
                <a:uLnTx/>
                <a:uFillTx/>
                <a:ea typeface="+mn-ea"/>
                <a:cs typeface="+mn-cs"/>
              </a:rPr>
              <a:t>Average Costs $</a:t>
            </a:r>
            <a:r>
              <a:rPr lang="en-US" sz="2200" dirty="0">
                <a:solidFill>
                  <a:srgbClr val="FFFFFF"/>
                </a:solidFill>
              </a:rPr>
              <a:t>250</a:t>
            </a:r>
            <a:r>
              <a:rPr kumimoji="0" lang="en-US" sz="2200" i="0" u="none" strike="noStrike" kern="1200" cap="none" spc="0" normalizeH="0" baseline="0" noProof="0" dirty="0">
                <a:ln>
                  <a:noFill/>
                </a:ln>
                <a:solidFill>
                  <a:srgbClr val="FFFFFF"/>
                </a:solidFill>
                <a:effectLst/>
                <a:uLnTx/>
                <a:uFillTx/>
                <a:ea typeface="+mn-ea"/>
                <a:cs typeface="+mn-cs"/>
              </a:rPr>
              <a:t>,000 - $628,500 Capital, $25,000 Annual**</a:t>
            </a:r>
          </a:p>
          <a:p>
            <a:pPr lvl="2">
              <a:spcBef>
                <a:spcPts val="0"/>
              </a:spcBef>
            </a:pPr>
            <a:r>
              <a:rPr lang="en-US" sz="2000" dirty="0">
                <a:solidFill>
                  <a:srgbClr val="FFFFFF"/>
                </a:solidFill>
              </a:rPr>
              <a:t>4 - 10 monitors &amp; </a:t>
            </a:r>
            <a:r>
              <a:rPr kumimoji="0" lang="en-US" sz="2000" i="0" u="none" strike="noStrike" kern="1200" cap="none" spc="0" normalizeH="0" baseline="0" noProof="0" dirty="0">
                <a:ln>
                  <a:noFill/>
                </a:ln>
                <a:solidFill>
                  <a:srgbClr val="FFFFFF"/>
                </a:solidFill>
                <a:effectLst/>
                <a:uLnTx/>
                <a:uFillTx/>
                <a:ea typeface="+mn-ea"/>
                <a:cs typeface="+mn-cs"/>
              </a:rPr>
              <a:t>equipment shelters, data logger, weather station</a:t>
            </a:r>
          </a:p>
          <a:p>
            <a:pPr lvl="1">
              <a:spcBef>
                <a:spcPts val="0"/>
              </a:spcBef>
            </a:pPr>
            <a:endParaRPr kumimoji="0" lang="en-US" sz="900" i="0" u="none" strike="noStrike" kern="1200" cap="none" spc="0" normalizeH="0" baseline="0" noProof="0" dirty="0">
              <a:ln>
                <a:noFill/>
              </a:ln>
              <a:solidFill>
                <a:srgbClr val="FFFFFF"/>
              </a:solidFill>
              <a:effectLst/>
              <a:uLnTx/>
              <a:uFillTx/>
              <a:ea typeface="+mn-ea"/>
              <a:cs typeface="+mn-cs"/>
            </a:endParaRPr>
          </a:p>
          <a:p>
            <a:pPr lvl="1">
              <a:spcBef>
                <a:spcPts val="0"/>
              </a:spcBef>
            </a:pPr>
            <a:endParaRPr lang="en-US" sz="100" dirty="0">
              <a:solidFill>
                <a:srgbClr val="FFFFFF"/>
              </a:solidFill>
            </a:endParaRPr>
          </a:p>
          <a:p>
            <a:pPr lvl="1"/>
            <a:endParaRPr lang="en-US" sz="1000" kern="0" dirty="0">
              <a:effectLst/>
              <a:ea typeface="Times New Roman" panose="02020603050405020304" pitchFamily="18" charset="0"/>
              <a:cs typeface="Times New Roman" panose="02020603050405020304" pitchFamily="18" charset="0"/>
            </a:endParaRPr>
          </a:p>
          <a:p>
            <a:pPr marL="0" marR="0" lvl="0" indent="-342887" algn="l" defTabSz="914364" rtl="0" eaLnBrk="1" fontAlgn="auto" latinLnBrk="0" hangingPunct="1">
              <a:lnSpc>
                <a:spcPct val="107000"/>
              </a:lnSpc>
              <a:spcBef>
                <a:spcPts val="0"/>
              </a:spcBef>
              <a:spcAft>
                <a:spcPts val="0"/>
              </a:spcAft>
              <a:buClr>
                <a:srgbClr val="FFC000"/>
              </a:buClr>
              <a:buSzPct val="70000"/>
              <a:buFont typeface="Wingdings" pitchFamily="2" charset="2"/>
              <a:buChar char="q"/>
              <a:tabLst/>
              <a:defRPr/>
            </a:pPr>
            <a:r>
              <a:rPr kumimoji="0" lang="en-US" b="1" i="0" u="none" strike="noStrike" kern="0" cap="none" spc="0" normalizeH="0" baseline="0" noProof="0" dirty="0">
                <a:ln>
                  <a:noFill/>
                </a:ln>
                <a:solidFill>
                  <a:srgbClr val="FFFFFF"/>
                </a:solidFill>
                <a:effectLst/>
                <a:uLnTx/>
                <a:uFillTx/>
                <a:latin typeface="Myriad Web Pro"/>
                <a:ea typeface="Times New Roman" panose="02020603050405020304" pitchFamily="18" charset="0"/>
                <a:cs typeface="Times New Roman" panose="02020603050405020304" pitchFamily="18" charset="0"/>
              </a:rPr>
              <a:t>Open-Path Fourier Transform Infrared Spectroscopy (OP-FTIR) </a:t>
            </a:r>
            <a:endParaRPr kumimoji="0" lang="en-US" b="0" i="0" u="none" strike="noStrike" kern="0" cap="none" spc="0" normalizeH="0" baseline="0" noProof="0" dirty="0">
              <a:ln>
                <a:noFill/>
              </a:ln>
              <a:solidFill>
                <a:srgbClr val="FFFFFF"/>
              </a:solidFill>
              <a:effectLst/>
              <a:uLnTx/>
              <a:uFillTx/>
              <a:latin typeface="Myriad Web Pro"/>
              <a:ea typeface="Times New Roman" panose="02020603050405020304" pitchFamily="18" charset="0"/>
              <a:cs typeface="Times New Roman" panose="02020603050405020304" pitchFamily="18" charset="0"/>
            </a:endParaRPr>
          </a:p>
          <a:p>
            <a:pPr marL="742920" marR="0" lvl="1" indent="-285738" algn="l" defTabSz="914364" rtl="0" eaLnBrk="1" fontAlgn="auto" latinLnBrk="0" hangingPunct="1">
              <a:lnSpc>
                <a:spcPct val="100000"/>
              </a:lnSpc>
              <a:spcBef>
                <a:spcPts val="0"/>
              </a:spcBef>
              <a:spcAft>
                <a:spcPts val="0"/>
              </a:spcAft>
              <a:buClr>
                <a:srgbClr val="FFC000"/>
              </a:buClr>
              <a:buSzPct val="100000"/>
              <a:buFont typeface="Wingdings" pitchFamily="2" charset="2"/>
              <a:buChar char="§"/>
              <a:tabLst/>
              <a:defRPr/>
            </a:pPr>
            <a:r>
              <a:rPr kumimoji="0" lang="en-US" sz="2200" b="0" i="0" u="none" strike="noStrike" kern="1200" cap="none" spc="0" normalizeH="0" baseline="0" noProof="0" dirty="0">
                <a:ln>
                  <a:noFill/>
                </a:ln>
                <a:solidFill>
                  <a:srgbClr val="FFFFFF"/>
                </a:solidFill>
                <a:effectLst/>
                <a:uLnTx/>
                <a:uFillTx/>
                <a:latin typeface="Myriad Web Pro"/>
                <a:ea typeface="+mn-ea"/>
                <a:cs typeface="+mn-cs"/>
              </a:rPr>
              <a:t>Uses infrared light beam across an open path (</a:t>
            </a:r>
            <a:r>
              <a:rPr lang="en-US" sz="2200" dirty="0">
                <a:solidFill>
                  <a:srgbClr val="FFFFFF"/>
                </a:solidFill>
                <a:latin typeface="Myriad Web Pro"/>
              </a:rPr>
              <a:t>up to 7</a:t>
            </a:r>
            <a:r>
              <a:rPr kumimoji="0" lang="en-US" sz="2200" b="0" i="0" u="none" strike="noStrike" kern="1200" cap="none" spc="0" normalizeH="0" baseline="0" noProof="0" dirty="0">
                <a:ln>
                  <a:noFill/>
                </a:ln>
                <a:solidFill>
                  <a:srgbClr val="FFFFFF"/>
                </a:solidFill>
                <a:effectLst/>
                <a:uLnTx/>
                <a:uFillTx/>
                <a:latin typeface="Myriad Web Pro"/>
                <a:ea typeface="+mn-ea"/>
                <a:cs typeface="+mn-cs"/>
              </a:rPr>
              <a:t>00 m)*</a:t>
            </a:r>
          </a:p>
          <a:p>
            <a:pPr marL="742920" marR="0" lvl="1" indent="-285738" algn="l" defTabSz="914364" rtl="0" eaLnBrk="1" fontAlgn="auto" latinLnBrk="0" hangingPunct="1">
              <a:lnSpc>
                <a:spcPct val="100000"/>
              </a:lnSpc>
              <a:spcBef>
                <a:spcPts val="0"/>
              </a:spcBef>
              <a:spcAft>
                <a:spcPts val="0"/>
              </a:spcAft>
              <a:buClr>
                <a:srgbClr val="FFC000"/>
              </a:buClr>
              <a:buSzPct val="100000"/>
              <a:buFont typeface="Wingdings" pitchFamily="2" charset="2"/>
              <a:buChar char="§"/>
              <a:tabLst/>
              <a:defRPr/>
            </a:pPr>
            <a:r>
              <a:rPr kumimoji="0" lang="en-US" sz="2200" i="0" u="none" strike="noStrike" kern="1200" cap="none" spc="0" normalizeH="0" baseline="0" noProof="0" dirty="0">
                <a:ln>
                  <a:noFill/>
                </a:ln>
                <a:solidFill>
                  <a:srgbClr val="FFFFFF"/>
                </a:solidFill>
                <a:effectLst/>
                <a:uLnTx/>
                <a:uFillTx/>
                <a:latin typeface="Myriad Web Pro"/>
                <a:ea typeface="+mn-ea"/>
                <a:cs typeface="+mn-cs"/>
              </a:rPr>
              <a:t>Capable of simultaneously measuring </a:t>
            </a:r>
            <a:r>
              <a:rPr kumimoji="0" lang="en-US" sz="2200" i="1" u="none" strike="noStrike" kern="1200" cap="none" spc="0" normalizeH="0" baseline="0" noProof="0" dirty="0">
                <a:ln>
                  <a:noFill/>
                </a:ln>
                <a:solidFill>
                  <a:srgbClr val="FFFFFF"/>
                </a:solidFill>
                <a:effectLst/>
                <a:uLnTx/>
                <a:uFillTx/>
                <a:latin typeface="Myriad Web Pro"/>
                <a:ea typeface="+mn-ea"/>
                <a:cs typeface="+mn-cs"/>
              </a:rPr>
              <a:t>&gt; 100 pollutants </a:t>
            </a:r>
            <a:endParaRPr lang="en-US" sz="2200" dirty="0">
              <a:solidFill>
                <a:srgbClr val="FFFFFF"/>
              </a:solidFill>
              <a:latin typeface="Myriad Web Pro"/>
            </a:endParaRPr>
          </a:p>
          <a:p>
            <a:pPr marL="742920" marR="0" lvl="1" indent="-285738" algn="l" defTabSz="914364" rtl="0" eaLnBrk="1" fontAlgn="auto" latinLnBrk="0" hangingPunct="1">
              <a:lnSpc>
                <a:spcPct val="100000"/>
              </a:lnSpc>
              <a:spcBef>
                <a:spcPts val="0"/>
              </a:spcBef>
              <a:spcAft>
                <a:spcPts val="0"/>
              </a:spcAft>
              <a:buClr>
                <a:srgbClr val="FFC000"/>
              </a:buClr>
              <a:buSzPct val="100000"/>
              <a:buFont typeface="Wingdings" pitchFamily="2" charset="2"/>
              <a:buChar char="§"/>
              <a:tabLst/>
              <a:defRPr/>
            </a:pPr>
            <a:r>
              <a:rPr kumimoji="0" lang="en-US" sz="2200" i="0" u="none" strike="noStrike" kern="0" cap="none" spc="0" normalizeH="0" baseline="0" noProof="0" dirty="0">
                <a:ln>
                  <a:noFill/>
                </a:ln>
                <a:solidFill>
                  <a:srgbClr val="FFFFFF"/>
                </a:solidFill>
                <a:effectLst/>
                <a:uLnTx/>
                <a:uFillTx/>
                <a:latin typeface="Myriad Web Pro"/>
                <a:ea typeface="Times New Roman" panose="02020603050405020304" pitchFamily="18" charset="0"/>
                <a:cs typeface="Times New Roman" panose="02020603050405020304" pitchFamily="18" charset="0"/>
              </a:rPr>
              <a:t>Average Costs $150,000 - $300,000 Capital</a:t>
            </a:r>
            <a:r>
              <a:rPr kumimoji="0" lang="en-US" sz="2200" i="0" u="none" strike="noStrike" kern="0" cap="none" spc="0" normalizeH="0" baseline="0" noProof="0" dirty="0">
                <a:ln>
                  <a:noFill/>
                </a:ln>
                <a:effectLst/>
                <a:uLnTx/>
                <a:uFillTx/>
                <a:latin typeface="Myriad Web Pro"/>
                <a:ea typeface="Times New Roman" panose="02020603050405020304" pitchFamily="18" charset="0"/>
                <a:cs typeface="Times New Roman" panose="02020603050405020304" pitchFamily="18" charset="0"/>
              </a:rPr>
              <a:t>, $24,000 Annual*</a:t>
            </a:r>
          </a:p>
          <a:p>
            <a:pPr lvl="2">
              <a:spcBef>
                <a:spcPts val="0"/>
              </a:spcBef>
            </a:pPr>
            <a:r>
              <a:rPr lang="en-US" sz="2000" dirty="0">
                <a:solidFill>
                  <a:srgbClr val="FFFFFF"/>
                </a:solidFill>
              </a:rPr>
              <a:t>4 - 6 beam-detector systems, equipment shelters, data logger, weather station</a:t>
            </a:r>
          </a:p>
          <a:p>
            <a:pPr marL="857216" lvl="2" indent="0">
              <a:spcBef>
                <a:spcPts val="0"/>
              </a:spcBef>
              <a:buClr>
                <a:srgbClr val="FFC000"/>
              </a:buClr>
              <a:buNone/>
              <a:defRPr/>
            </a:pPr>
            <a:endParaRPr kumimoji="0" lang="en-US" sz="2000" b="1" i="0" u="none" strike="noStrike" kern="0" cap="none" spc="0" normalizeH="0" baseline="0" noProof="0" dirty="0">
              <a:ln>
                <a:noFill/>
              </a:ln>
              <a:effectLst/>
              <a:uLnTx/>
              <a:uFillTx/>
              <a:latin typeface="Myriad Web Pro"/>
              <a:ea typeface="Times New Roman" panose="02020603050405020304" pitchFamily="18" charset="0"/>
              <a:cs typeface="Times New Roman" panose="02020603050405020304" pitchFamily="18" charset="0"/>
            </a:endParaRPr>
          </a:p>
          <a:p>
            <a:pPr marL="342887" marR="0" lvl="0" indent="-342887" algn="l" defTabSz="914364" rtl="0" eaLnBrk="1" fontAlgn="auto" latinLnBrk="0" hangingPunct="1">
              <a:lnSpc>
                <a:spcPct val="100000"/>
              </a:lnSpc>
              <a:spcBef>
                <a:spcPts val="0"/>
              </a:spcBef>
              <a:spcAft>
                <a:spcPts val="0"/>
              </a:spcAft>
              <a:buClr>
                <a:srgbClr val="FFC000"/>
              </a:buClr>
              <a:buSzPct val="70000"/>
              <a:buFont typeface="Wingdings" pitchFamily="2" charset="2"/>
              <a:buChar char="q"/>
              <a:tabLst/>
              <a:defRPr/>
            </a:pPr>
            <a:r>
              <a:rPr kumimoji="0" lang="en-US" sz="2400" b="1" i="0" u="none" strike="noStrike" kern="1200" cap="none" spc="0" normalizeH="0" baseline="0" noProof="0" dirty="0">
                <a:ln>
                  <a:noFill/>
                </a:ln>
                <a:effectLst/>
                <a:uLnTx/>
                <a:uFillTx/>
                <a:latin typeface="Myriad Web Pro"/>
                <a:ea typeface="Aptos" panose="020B0004020202020204" pitchFamily="34" charset="0"/>
                <a:cs typeface="Times New Roman" panose="02020603050405020304" pitchFamily="18" charset="0"/>
              </a:rPr>
              <a:t>Data Dissemination Website &amp; Real-time Alert System</a:t>
            </a:r>
          </a:p>
          <a:p>
            <a:pPr marL="742920" marR="0" lvl="1" indent="-285738" algn="l" defTabSz="914364" rtl="0" eaLnBrk="1" fontAlgn="auto" latinLnBrk="0" hangingPunct="1">
              <a:lnSpc>
                <a:spcPct val="100000"/>
              </a:lnSpc>
              <a:spcBef>
                <a:spcPts val="0"/>
              </a:spcBef>
              <a:spcAft>
                <a:spcPts val="0"/>
              </a:spcAft>
              <a:buClr>
                <a:srgbClr val="FFC000"/>
              </a:buClr>
              <a:buSzPct val="100000"/>
              <a:buFont typeface="Wingdings" pitchFamily="2" charset="2"/>
              <a:buChar char="§"/>
              <a:tabLst/>
              <a:defRPr/>
            </a:pPr>
            <a:r>
              <a:rPr kumimoji="0" lang="en-US" sz="2000" b="0" i="0" u="none" strike="noStrike" kern="1200" cap="none" spc="0" normalizeH="0" baseline="0" noProof="0" dirty="0">
                <a:ln>
                  <a:noFill/>
                </a:ln>
                <a:solidFill>
                  <a:srgbClr val="FFFFFF"/>
                </a:solidFill>
                <a:effectLst/>
                <a:uLnTx/>
                <a:uFillTx/>
                <a:latin typeface="Myriad Web Pro"/>
                <a:ea typeface="Aptos" panose="020B0004020202020204" pitchFamily="34" charset="0"/>
                <a:cs typeface="Times New Roman" panose="02020603050405020304" pitchFamily="18" charset="0"/>
              </a:rPr>
              <a:t>Costs: $2,000 - $3,500/facility Capital, </a:t>
            </a:r>
            <a:r>
              <a:rPr kumimoji="0" lang="en-US" sz="2000" b="0" i="0" u="none" strike="noStrike" kern="1200" cap="none" spc="0" normalizeH="0" baseline="0" noProof="0" dirty="0">
                <a:ln>
                  <a:noFill/>
                </a:ln>
                <a:solidFill>
                  <a:srgbClr val="FFFFFF"/>
                </a:solidFill>
                <a:effectLst/>
                <a:uLnTx/>
                <a:uFillTx/>
                <a:latin typeface="Myriad Web Pro"/>
                <a:ea typeface="+mn-ea"/>
                <a:cs typeface="Times New Roman" panose="02020603050405020304" pitchFamily="18" charset="0"/>
              </a:rPr>
              <a:t>$40,000 Annual**</a:t>
            </a:r>
            <a:endParaRPr kumimoji="0" lang="en-US" sz="2400" b="0" i="0" u="none" strike="noStrike" kern="1200" cap="none" spc="0" normalizeH="0" baseline="0" noProof="0" dirty="0">
              <a:ln>
                <a:noFill/>
              </a:ln>
              <a:solidFill>
                <a:srgbClr val="FFFFFF"/>
              </a:solidFill>
              <a:effectLst/>
              <a:uLnTx/>
              <a:uFillTx/>
              <a:latin typeface="Myriad Web Pro"/>
              <a:ea typeface="+mn-ea"/>
              <a:cs typeface="+mn-cs"/>
            </a:endParaRPr>
          </a:p>
          <a:p>
            <a:pPr marL="742920" marR="0" lvl="1" indent="-285738" algn="l" defTabSz="914364" rtl="0" eaLnBrk="1" fontAlgn="auto" latinLnBrk="0" hangingPunct="1">
              <a:lnSpc>
                <a:spcPct val="100000"/>
              </a:lnSpc>
              <a:spcBef>
                <a:spcPts val="0"/>
              </a:spcBef>
              <a:spcAft>
                <a:spcPts val="0"/>
              </a:spcAft>
              <a:buClr>
                <a:srgbClr val="FFC000"/>
              </a:buClr>
              <a:buSzPct val="100000"/>
              <a:buFont typeface="Wingdings" pitchFamily="2" charset="2"/>
              <a:buChar char="§"/>
              <a:tabLst/>
              <a:defRPr/>
            </a:pPr>
            <a:endParaRPr kumimoji="0" lang="en-US" sz="2200" b="1" u="none" strike="noStrike" kern="0" cap="none" spc="0" normalizeH="0" baseline="0" noProof="0" dirty="0">
              <a:ln>
                <a:noFill/>
              </a:ln>
              <a:effectLst/>
              <a:uLnTx/>
              <a:uFillTx/>
              <a:latin typeface="Myriad Web Pro"/>
              <a:ea typeface="Times New Roman" panose="02020603050405020304" pitchFamily="18" charset="0"/>
              <a:cs typeface="Times New Roman" panose="02020603050405020304" pitchFamily="18" charset="0"/>
            </a:endParaRPr>
          </a:p>
          <a:p>
            <a:pPr marL="457182" marR="0" lvl="1" indent="0" algn="l" defTabSz="914364" rtl="0" eaLnBrk="1" fontAlgn="auto" latinLnBrk="0" hangingPunct="1">
              <a:lnSpc>
                <a:spcPct val="100000"/>
              </a:lnSpc>
              <a:spcBef>
                <a:spcPts val="0"/>
              </a:spcBef>
              <a:spcAft>
                <a:spcPts val="0"/>
              </a:spcAft>
              <a:buClr>
                <a:srgbClr val="FFC000"/>
              </a:buClr>
              <a:buSzPct val="100000"/>
              <a:buNone/>
              <a:tabLst/>
              <a:defRPr/>
            </a:pPr>
            <a:endParaRPr lang="en-US" sz="2400" b="1" kern="0" dirty="0">
              <a:effectLst/>
              <a:ea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C0BDAAEF-E0FD-CCE3-6A8C-613D82872E82}"/>
              </a:ext>
            </a:extLst>
          </p:cNvPr>
          <p:cNvSpPr txBox="1"/>
          <p:nvPr/>
        </p:nvSpPr>
        <p:spPr>
          <a:xfrm>
            <a:off x="11150009" y="6507126"/>
            <a:ext cx="63559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C000"/>
                </a:solidFill>
                <a:effectLst/>
                <a:uLnTx/>
                <a:uFillTx/>
                <a:latin typeface="Myriad Web Pro"/>
                <a:ea typeface="+mn-ea"/>
                <a:cs typeface="+mn-cs"/>
              </a:rPr>
              <a:t>19</a:t>
            </a:r>
          </a:p>
        </p:txBody>
      </p:sp>
      <p:pic>
        <p:nvPicPr>
          <p:cNvPr id="4" name="Picture 3">
            <a:extLst>
              <a:ext uri="{FF2B5EF4-FFF2-40B4-BE49-F238E27FC236}">
                <a16:creationId xmlns:a16="http://schemas.microsoft.com/office/drawing/2014/main" id="{6BCA0C7B-CDEA-AB1C-5F86-D2B6E394DDFB}"/>
              </a:ext>
            </a:extLst>
          </p:cNvPr>
          <p:cNvPicPr>
            <a:picLocks/>
          </p:cNvPicPr>
          <p:nvPr/>
        </p:nvPicPr>
        <p:blipFill rotWithShape="1">
          <a:blip r:embed="rId3"/>
          <a:srcRect t="7518" r="393" b="13293"/>
          <a:stretch/>
        </p:blipFill>
        <p:spPr>
          <a:xfrm>
            <a:off x="10212633" y="2475547"/>
            <a:ext cx="1554480" cy="10058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3FE7F6B3-9BA0-0C5B-5C3E-F1979336B689}"/>
              </a:ext>
            </a:extLst>
          </p:cNvPr>
          <p:cNvPicPr>
            <a:picLocks/>
          </p:cNvPicPr>
          <p:nvPr/>
        </p:nvPicPr>
        <p:blipFill>
          <a:blip r:embed="rId4"/>
          <a:stretch>
            <a:fillRect/>
          </a:stretch>
        </p:blipFill>
        <p:spPr>
          <a:xfrm>
            <a:off x="10196939" y="4885197"/>
            <a:ext cx="1554480" cy="10972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149D4A2A-4DA4-B04D-F177-3039019D7BD5}"/>
              </a:ext>
            </a:extLst>
          </p:cNvPr>
          <p:cNvPicPr>
            <a:picLocks/>
          </p:cNvPicPr>
          <p:nvPr/>
        </p:nvPicPr>
        <p:blipFill>
          <a:blip r:embed="rId5"/>
          <a:stretch>
            <a:fillRect/>
          </a:stretch>
        </p:blipFill>
        <p:spPr>
          <a:xfrm>
            <a:off x="10196939" y="3612364"/>
            <a:ext cx="1554480" cy="11168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a:extLst>
              <a:ext uri="{FF2B5EF4-FFF2-40B4-BE49-F238E27FC236}">
                <a16:creationId xmlns:a16="http://schemas.microsoft.com/office/drawing/2014/main" id="{B94293BA-32E5-6488-2271-B462B3B79C19}"/>
              </a:ext>
            </a:extLst>
          </p:cNvPr>
          <p:cNvPicPr>
            <a:picLocks/>
          </p:cNvPicPr>
          <p:nvPr/>
        </p:nvPicPr>
        <p:blipFill>
          <a:blip r:embed="rId6"/>
          <a:stretch>
            <a:fillRect/>
          </a:stretch>
        </p:blipFill>
        <p:spPr>
          <a:xfrm>
            <a:off x="10218502" y="1320857"/>
            <a:ext cx="1554480" cy="1005840"/>
          </a:xfrm>
          <a:prstGeom prst="rect">
            <a:avLst/>
          </a:prstGeom>
        </p:spPr>
      </p:pic>
      <p:sp>
        <p:nvSpPr>
          <p:cNvPr id="7" name="TextBox 6">
            <a:extLst>
              <a:ext uri="{FF2B5EF4-FFF2-40B4-BE49-F238E27FC236}">
                <a16:creationId xmlns:a16="http://schemas.microsoft.com/office/drawing/2014/main" id="{CBA15C2C-1598-7A4C-4341-19943E88FF8B}"/>
              </a:ext>
            </a:extLst>
          </p:cNvPr>
          <p:cNvSpPr txBox="1"/>
          <p:nvPr/>
        </p:nvSpPr>
        <p:spPr>
          <a:xfrm>
            <a:off x="574241" y="6457906"/>
            <a:ext cx="1172845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srgbClr val="FFFFFF"/>
                </a:solidFill>
                <a:effectLst/>
                <a:uLnTx/>
                <a:uFillTx/>
                <a:latin typeface="Myriad Web Pro"/>
                <a:ea typeface="+mn-ea"/>
                <a:cs typeface="+mn-cs"/>
              </a:rPr>
              <a:t>*Schill SR et al. Real-World Application of Open-Path UV-DOAS, TDL, and FT-IR Spectroscopy for Air Quality Monitoring at Industrial Facilities. Spectroscopy Supplements. Nov. 1, 2022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srgbClr val="FFFFFF"/>
                </a:solidFill>
                <a:effectLst/>
                <a:uLnTx/>
                <a:uFillTx/>
                <a:latin typeface="Myriad Web Pro"/>
                <a:ea typeface="+mn-ea"/>
                <a:cs typeface="+mn-cs"/>
              </a:rPr>
              <a:t>* *Mitro T. Santa  Barbara APCD Proposed Staff Report for: Rule 364 Refinery Fenceline and Community Air Monitoring. 2020</a:t>
            </a:r>
          </a:p>
        </p:txBody>
      </p:sp>
    </p:spTree>
    <p:extLst>
      <p:ext uri="{BB962C8B-B14F-4D97-AF65-F5344CB8AC3E}">
        <p14:creationId xmlns:p14="http://schemas.microsoft.com/office/powerpoint/2010/main" val="3060920604"/>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18E695-62ED-D49E-A02C-28CEF0EB4B73}"/>
              </a:ext>
            </a:extLst>
          </p:cNvPr>
          <p:cNvSpPr>
            <a:spLocks noGrp="1"/>
          </p:cNvSpPr>
          <p:nvPr>
            <p:ph idx="1"/>
          </p:nvPr>
        </p:nvSpPr>
        <p:spPr>
          <a:xfrm>
            <a:off x="510013" y="1090227"/>
            <a:ext cx="10972800" cy="4191000"/>
          </a:xfrm>
        </p:spPr>
        <p:txBody>
          <a:bodyPr/>
          <a:lstStyle/>
          <a:p>
            <a:r>
              <a:rPr lang="en-US" dirty="0"/>
              <a:t>Real-time Alert System Notification</a:t>
            </a:r>
          </a:p>
          <a:p>
            <a:pPr lvl="1"/>
            <a:r>
              <a:rPr lang="en-US" dirty="0"/>
              <a:t>Generated when concentrations exceed health-based thresholds (RELs)</a:t>
            </a:r>
          </a:p>
          <a:p>
            <a:pPr lvl="1"/>
            <a:r>
              <a:rPr lang="en-US" dirty="0"/>
              <a:t>Distributed to facility, first responders, local officials, residents</a:t>
            </a:r>
          </a:p>
          <a:p>
            <a:pPr lvl="2"/>
            <a:r>
              <a:rPr lang="en-US" dirty="0"/>
              <a:t>Opt-in texts, emails, or phone calls</a:t>
            </a:r>
          </a:p>
          <a:p>
            <a:endParaRPr lang="en-US" sz="1200" dirty="0"/>
          </a:p>
          <a:p>
            <a:r>
              <a:rPr lang="en-US" dirty="0"/>
              <a:t>Existing State and Local thresholds </a:t>
            </a:r>
          </a:p>
          <a:p>
            <a:pPr lvl="1"/>
            <a:r>
              <a:rPr lang="en-US" dirty="0"/>
              <a:t>Based on Reference Exposure Level (REL) </a:t>
            </a:r>
          </a:p>
          <a:p>
            <a:pPr lvl="2"/>
            <a:r>
              <a:rPr lang="en-US" dirty="0"/>
              <a:t>Level with no expected adverse health effects </a:t>
            </a:r>
          </a:p>
          <a:p>
            <a:pPr lvl="2"/>
            <a:endParaRPr lang="en-US" sz="1400" dirty="0"/>
          </a:p>
          <a:p>
            <a:r>
              <a:rPr lang="en-US" dirty="0"/>
              <a:t>2 Types of REL Exposure Duration</a:t>
            </a:r>
          </a:p>
          <a:p>
            <a:pPr lvl="1"/>
            <a:r>
              <a:rPr lang="en-US" dirty="0"/>
              <a:t>Acute 1-hour exposures </a:t>
            </a:r>
          </a:p>
          <a:p>
            <a:pPr lvl="1"/>
            <a:r>
              <a:rPr lang="en-US" dirty="0"/>
              <a:t>Chronic continuous long-term exposures (12 months)</a:t>
            </a:r>
          </a:p>
          <a:p>
            <a:pPr lvl="1"/>
            <a:endParaRPr lang="en-US" sz="800" dirty="0"/>
          </a:p>
          <a:p>
            <a:pPr marL="0" indent="0">
              <a:buNone/>
            </a:pPr>
            <a:endParaRPr lang="en-US" dirty="0"/>
          </a:p>
        </p:txBody>
      </p:sp>
      <p:sp>
        <p:nvSpPr>
          <p:cNvPr id="5" name="Title 1">
            <a:extLst>
              <a:ext uri="{FF2B5EF4-FFF2-40B4-BE49-F238E27FC236}">
                <a16:creationId xmlns:a16="http://schemas.microsoft.com/office/drawing/2014/main" id="{3F1879C1-BA38-3A51-F298-38999BC9913D}"/>
              </a:ext>
            </a:extLst>
          </p:cNvPr>
          <p:cNvSpPr>
            <a:spLocks noGrp="1"/>
          </p:cNvSpPr>
          <p:nvPr>
            <p:ph type="title"/>
          </p:nvPr>
        </p:nvSpPr>
        <p:spPr>
          <a:xfrm>
            <a:off x="609600" y="97691"/>
            <a:ext cx="10972800" cy="1143000"/>
          </a:xfrm>
        </p:spPr>
        <p:txBody>
          <a:bodyPr/>
          <a:lstStyle/>
          <a:p>
            <a:r>
              <a:rPr lang="en-US" dirty="0"/>
              <a:t>Louisiana 2026 Final List of Covered Pollutants</a:t>
            </a:r>
            <a:br>
              <a:rPr lang="en-US" dirty="0"/>
            </a:br>
            <a:endParaRPr lang="en-US" dirty="0"/>
          </a:p>
        </p:txBody>
      </p:sp>
      <p:sp>
        <p:nvSpPr>
          <p:cNvPr id="2" name="Text Placeholder 1">
            <a:extLst>
              <a:ext uri="{FF2B5EF4-FFF2-40B4-BE49-F238E27FC236}">
                <a16:creationId xmlns:a16="http://schemas.microsoft.com/office/drawing/2014/main" id="{4497D300-1ADB-CFD9-B1B7-96E2773B1FF9}"/>
              </a:ext>
            </a:extLst>
          </p:cNvPr>
          <p:cNvSpPr txBox="1">
            <a:spLocks noGrp="1"/>
          </p:cNvSpPr>
          <p:nvPr>
            <p:ph type="body" sz="quarter" idx="10"/>
          </p:nvPr>
        </p:nvSpPr>
        <p:spPr>
          <a:xfrm>
            <a:off x="5713911" y="6098845"/>
            <a:ext cx="6478089" cy="66146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b="1" dirty="0">
                <a:solidFill>
                  <a:schemeClr val="bg2"/>
                </a:solidFill>
              </a:rPr>
              <a:t>		</a:t>
            </a:r>
            <a:r>
              <a:rPr lang="en-US" sz="1200" b="1" dirty="0">
                <a:solidFill>
                  <a:schemeClr val="bg2"/>
                </a:solidFill>
              </a:rPr>
              <a:t>* Added based on LA’s serious chemical release incidents</a:t>
            </a:r>
          </a:p>
        </p:txBody>
      </p:sp>
      <p:graphicFrame>
        <p:nvGraphicFramePr>
          <p:cNvPr id="7" name="Table 6">
            <a:extLst>
              <a:ext uri="{FF2B5EF4-FFF2-40B4-BE49-F238E27FC236}">
                <a16:creationId xmlns:a16="http://schemas.microsoft.com/office/drawing/2014/main" id="{C57369F7-5419-C240-544F-74C433A42921}"/>
              </a:ext>
            </a:extLst>
          </p:cNvPr>
          <p:cNvGraphicFramePr>
            <a:graphicFrameLocks noGrp="1"/>
          </p:cNvGraphicFramePr>
          <p:nvPr>
            <p:extLst>
              <p:ext uri="{D42A27DB-BD31-4B8C-83A1-F6EECF244321}">
                <p14:modId xmlns:p14="http://schemas.microsoft.com/office/powerpoint/2010/main" val="648195584"/>
              </p:ext>
            </p:extLst>
          </p:nvPr>
        </p:nvGraphicFramePr>
        <p:xfrm>
          <a:off x="7428711" y="2307583"/>
          <a:ext cx="4107706" cy="4121994"/>
        </p:xfrm>
        <a:graphic>
          <a:graphicData uri="http://schemas.openxmlformats.org/drawingml/2006/table">
            <a:tbl>
              <a:tblPr firstRow="1" firstCol="1" bandRow="1"/>
              <a:tblGrid>
                <a:gridCol w="1334739">
                  <a:extLst>
                    <a:ext uri="{9D8B030D-6E8A-4147-A177-3AD203B41FA5}">
                      <a16:colId xmlns:a16="http://schemas.microsoft.com/office/drawing/2014/main" val="3351789067"/>
                    </a:ext>
                  </a:extLst>
                </a:gridCol>
                <a:gridCol w="1428675">
                  <a:extLst>
                    <a:ext uri="{9D8B030D-6E8A-4147-A177-3AD203B41FA5}">
                      <a16:colId xmlns:a16="http://schemas.microsoft.com/office/drawing/2014/main" val="3183204825"/>
                    </a:ext>
                  </a:extLst>
                </a:gridCol>
                <a:gridCol w="1344292">
                  <a:extLst>
                    <a:ext uri="{9D8B030D-6E8A-4147-A177-3AD203B41FA5}">
                      <a16:colId xmlns:a16="http://schemas.microsoft.com/office/drawing/2014/main" val="2550591756"/>
                    </a:ext>
                  </a:extLst>
                </a:gridCol>
              </a:tblGrid>
              <a:tr h="640080">
                <a:tc gridSpan="3">
                  <a:txBody>
                    <a:bodyPr/>
                    <a:lstStyle/>
                    <a:p>
                      <a:pPr marL="0" marR="0" algn="ctr">
                        <a:lnSpc>
                          <a:spcPct val="106000"/>
                        </a:lnSpc>
                        <a:spcAft>
                          <a:spcPts val="800"/>
                        </a:spcAft>
                        <a:buNone/>
                      </a:pPr>
                      <a:r>
                        <a:rPr lang="en-US" sz="700" kern="100" dirty="0">
                          <a:solidFill>
                            <a:srgbClr val="FFC00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06000"/>
                        </a:lnSpc>
                        <a:spcAft>
                          <a:spcPts val="800"/>
                        </a:spcAft>
                        <a:buNone/>
                      </a:pPr>
                      <a:r>
                        <a:rPr lang="it-IT" sz="1400" b="1" kern="1200" dirty="0">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Louisiana Fenceline Monitoring                                                        17 High Risk Pollutants</a:t>
                      </a:r>
                      <a:r>
                        <a:rPr lang="en-US" sz="700" kern="100" dirty="0">
                          <a:solidFill>
                            <a:srgbClr val="FFC00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7379" marR="47379" marT="877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559577908"/>
                  </a:ext>
                </a:extLst>
              </a:tr>
              <a:tr h="368206">
                <a:tc>
                  <a:txBody>
                    <a:bodyPr/>
                    <a:lstStyle/>
                    <a:p>
                      <a:pPr marL="0" marR="0" algn="ctr">
                        <a:lnSpc>
                          <a:spcPct val="106000"/>
                        </a:lnSpc>
                        <a:spcAft>
                          <a:spcPts val="800"/>
                        </a:spcAft>
                        <a:buNone/>
                      </a:pPr>
                      <a:r>
                        <a:rPr lang="en-US" sz="1200" b="1"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Pollutant</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7379" marR="47379" marT="8774"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marL="0" marR="0" algn="ctr">
                        <a:lnSpc>
                          <a:spcPct val="106000"/>
                        </a:lnSpc>
                        <a:spcAft>
                          <a:spcPts val="800"/>
                        </a:spcAft>
                        <a:buNone/>
                      </a:pPr>
                      <a:r>
                        <a:rPr lang="en-US" sz="1200" b="1"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Acute (1-hr)   Threshold (μg/m3)</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7379" marR="47379" marT="877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tc>
                  <a:txBody>
                    <a:bodyPr/>
                    <a:lstStyle/>
                    <a:p>
                      <a:pPr marL="0" marR="0" algn="ctr">
                        <a:lnSpc>
                          <a:spcPct val="106000"/>
                        </a:lnSpc>
                        <a:spcAft>
                          <a:spcPts val="800"/>
                        </a:spcAft>
                        <a:buNone/>
                      </a:pPr>
                      <a:r>
                        <a:rPr lang="en-US" sz="1200" b="1"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Chronic (12-month) Threshold (μg/m3)</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7379" marR="47379" marT="877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DD6EE"/>
                    </a:solidFill>
                  </a:tcPr>
                </a:tc>
                <a:extLst>
                  <a:ext uri="{0D108BD9-81ED-4DB2-BD59-A6C34878D82A}">
                    <a16:rowId xmlns:a16="http://schemas.microsoft.com/office/drawing/2014/main" val="1968062688"/>
                  </a:ext>
                </a:extLst>
              </a:tr>
              <a:tr h="170371">
                <a:tc>
                  <a:txBody>
                    <a:bodyPr/>
                    <a:lstStyle/>
                    <a:p>
                      <a:pPr marL="0" marR="0" algn="ctr">
                        <a:lnSpc>
                          <a:spcPct val="106000"/>
                        </a:lnSpc>
                        <a:spcAft>
                          <a:spcPts val="800"/>
                        </a:spcAft>
                        <a:buNone/>
                      </a:pPr>
                      <a:r>
                        <a:rPr lang="en-US" sz="1100" b="1"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Ammonia*</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7379" marR="47379" marT="87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6000"/>
                        </a:lnSpc>
                        <a:spcAft>
                          <a:spcPts val="800"/>
                        </a:spcAft>
                        <a:buNone/>
                      </a:pPr>
                      <a:r>
                        <a:rPr lang="en-US" sz="1100" b="1"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3,200</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7379" marR="47379" marT="877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6000"/>
                        </a:lnSpc>
                        <a:spcAft>
                          <a:spcPts val="800"/>
                        </a:spcAft>
                        <a:buNone/>
                      </a:pPr>
                      <a:r>
                        <a:rPr lang="en-US" sz="1100" b="1"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200</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7379" marR="47379" marT="877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509148112"/>
                  </a:ext>
                </a:extLst>
              </a:tr>
              <a:tr h="170371">
                <a:tc>
                  <a:txBody>
                    <a:bodyPr/>
                    <a:lstStyle/>
                    <a:p>
                      <a:pPr marL="0" marR="0" algn="ctr">
                        <a:lnSpc>
                          <a:spcPct val="106000"/>
                        </a:lnSpc>
                        <a:spcAft>
                          <a:spcPts val="800"/>
                        </a:spcAft>
                        <a:buNone/>
                      </a:pPr>
                      <a:r>
                        <a:rPr lang="en-US" sz="1100" b="1"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Benzene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7379" marR="47379" marT="87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6000"/>
                        </a:lnSpc>
                        <a:spcAft>
                          <a:spcPts val="800"/>
                        </a:spcAft>
                        <a:buNone/>
                      </a:pPr>
                      <a:r>
                        <a:rPr lang="en-US" sz="1100" b="1"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27</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7379" marR="47379" marT="877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6000"/>
                        </a:lnSpc>
                        <a:spcAft>
                          <a:spcPts val="800"/>
                        </a:spcAft>
                        <a:buNone/>
                      </a:pPr>
                      <a:r>
                        <a:rPr lang="en-US" sz="1100" b="1"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7379" marR="47379" marT="877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449407942"/>
                  </a:ext>
                </a:extLst>
              </a:tr>
              <a:tr h="170371">
                <a:tc>
                  <a:txBody>
                    <a:bodyPr/>
                    <a:lstStyle/>
                    <a:p>
                      <a:pPr marL="0" marR="0" algn="ctr">
                        <a:lnSpc>
                          <a:spcPct val="106000"/>
                        </a:lnSpc>
                        <a:spcAft>
                          <a:spcPts val="800"/>
                        </a:spcAft>
                        <a:buNone/>
                      </a:pPr>
                      <a:r>
                        <a:rPr lang="en-US" sz="1100" b="1"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1,3-butadiene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7379" marR="47379" marT="87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6000"/>
                        </a:lnSpc>
                        <a:spcAft>
                          <a:spcPts val="800"/>
                        </a:spcAft>
                        <a:buNone/>
                      </a:pPr>
                      <a:r>
                        <a:rPr lang="en-US" sz="1100" b="1"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660</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7379" marR="47379" marT="877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6000"/>
                        </a:lnSpc>
                        <a:spcAft>
                          <a:spcPts val="800"/>
                        </a:spcAft>
                        <a:buNone/>
                      </a:pPr>
                      <a:r>
                        <a:rPr lang="en-US" sz="1100" b="1"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7379" marR="47379" marT="877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700518349"/>
                  </a:ext>
                </a:extLst>
              </a:tr>
              <a:tr h="170371">
                <a:tc>
                  <a:txBody>
                    <a:bodyPr/>
                    <a:lstStyle/>
                    <a:p>
                      <a:pPr marL="0" marR="0" algn="ctr">
                        <a:lnSpc>
                          <a:spcPct val="106000"/>
                        </a:lnSpc>
                        <a:spcAft>
                          <a:spcPts val="800"/>
                        </a:spcAft>
                        <a:buNone/>
                      </a:pPr>
                      <a:r>
                        <a:rPr lang="en-US" sz="1100" b="1"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Chlorine*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7379" marR="47379" marT="87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6000"/>
                        </a:lnSpc>
                        <a:spcAft>
                          <a:spcPts val="800"/>
                        </a:spcAft>
                        <a:buNone/>
                      </a:pPr>
                      <a:r>
                        <a:rPr lang="en-US" sz="1100" b="1"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210</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7379" marR="47379" marT="877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6000"/>
                        </a:lnSpc>
                        <a:spcAft>
                          <a:spcPts val="800"/>
                        </a:spcAft>
                        <a:buNone/>
                      </a:pPr>
                      <a:r>
                        <a:rPr lang="en-US" sz="1100" b="1"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0.2</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7379" marR="47379" marT="877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927194078"/>
                  </a:ext>
                </a:extLst>
              </a:tr>
              <a:tr h="170371">
                <a:tc>
                  <a:txBody>
                    <a:bodyPr/>
                    <a:lstStyle/>
                    <a:p>
                      <a:pPr marL="0" marR="0" algn="ctr">
                        <a:lnSpc>
                          <a:spcPct val="106000"/>
                        </a:lnSpc>
                        <a:spcAft>
                          <a:spcPts val="800"/>
                        </a:spcAft>
                        <a:buNone/>
                      </a:pPr>
                      <a:r>
                        <a:rPr lang="en-US" sz="11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Ethylbenzene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7379" marR="47379" marT="87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6000"/>
                        </a:lnSpc>
                        <a:spcAft>
                          <a:spcPts val="800"/>
                        </a:spcAft>
                        <a:buNone/>
                      </a:pPr>
                      <a:r>
                        <a:rPr lang="en-US" sz="1100" b="1"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7379" marR="47379" marT="877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6000"/>
                        </a:lnSpc>
                        <a:spcAft>
                          <a:spcPts val="800"/>
                        </a:spcAft>
                        <a:buNone/>
                      </a:pPr>
                      <a:r>
                        <a:rPr lang="en-US" sz="1100" b="1"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2,000</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7379" marR="47379" marT="877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81912013"/>
                  </a:ext>
                </a:extLst>
              </a:tr>
              <a:tr h="170371">
                <a:tc>
                  <a:txBody>
                    <a:bodyPr/>
                    <a:lstStyle/>
                    <a:p>
                      <a:pPr marL="0" marR="0" algn="ctr">
                        <a:lnSpc>
                          <a:spcPct val="106000"/>
                        </a:lnSpc>
                        <a:spcAft>
                          <a:spcPts val="800"/>
                        </a:spcAft>
                        <a:buNone/>
                      </a:pPr>
                      <a:r>
                        <a:rPr lang="en-US" sz="1100" b="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Ethylene Dichloride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7379" marR="47379" marT="87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6000"/>
                        </a:lnSpc>
                        <a:spcAft>
                          <a:spcPts val="800"/>
                        </a:spcAft>
                        <a:buNone/>
                      </a:pPr>
                      <a:r>
                        <a:rPr lang="en-US" sz="1100" b="1"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7379" marR="47379" marT="877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6000"/>
                        </a:lnSpc>
                        <a:spcAft>
                          <a:spcPts val="800"/>
                        </a:spcAft>
                        <a:buNone/>
                      </a:pPr>
                      <a:r>
                        <a:rPr lang="en-US" sz="1100" b="1"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400</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7379" marR="47379" marT="877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59679997"/>
                  </a:ext>
                </a:extLst>
              </a:tr>
              <a:tr h="170371">
                <a:tc>
                  <a:txBody>
                    <a:bodyPr/>
                    <a:lstStyle/>
                    <a:p>
                      <a:pPr marL="0" marR="0" algn="ctr">
                        <a:lnSpc>
                          <a:spcPct val="106000"/>
                        </a:lnSpc>
                        <a:spcAft>
                          <a:spcPts val="800"/>
                        </a:spcAft>
                        <a:buNone/>
                      </a:pPr>
                      <a:r>
                        <a:rPr lang="en-US" sz="1100" b="1"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Diethanolamine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7379" marR="47379" marT="87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6000"/>
                        </a:lnSpc>
                        <a:spcAft>
                          <a:spcPts val="800"/>
                        </a:spcAft>
                        <a:buNone/>
                      </a:pPr>
                      <a:r>
                        <a:rPr lang="en-US" sz="1100" b="1"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7379" marR="47379" marT="877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6000"/>
                        </a:lnSpc>
                        <a:spcAft>
                          <a:spcPts val="800"/>
                        </a:spcAft>
                        <a:buNone/>
                      </a:pPr>
                      <a:r>
                        <a:rPr lang="en-US" sz="1100" b="1"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7379" marR="47379" marT="877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73548843"/>
                  </a:ext>
                </a:extLst>
              </a:tr>
              <a:tr h="170371">
                <a:tc>
                  <a:txBody>
                    <a:bodyPr/>
                    <a:lstStyle/>
                    <a:p>
                      <a:pPr marL="0" marR="0" algn="ctr">
                        <a:lnSpc>
                          <a:spcPct val="106000"/>
                        </a:lnSpc>
                        <a:spcAft>
                          <a:spcPts val="800"/>
                        </a:spcAft>
                        <a:buNone/>
                      </a:pPr>
                      <a:r>
                        <a:rPr lang="en-US" sz="1100" b="1"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Ethylene Oxide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7379" marR="47379" marT="87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6000"/>
                        </a:lnSpc>
                        <a:spcAft>
                          <a:spcPts val="800"/>
                        </a:spcAft>
                        <a:buNone/>
                      </a:pPr>
                      <a:r>
                        <a:rPr lang="en-US" sz="1100" b="1"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7379" marR="47379" marT="877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6000"/>
                        </a:lnSpc>
                        <a:spcAft>
                          <a:spcPts val="800"/>
                        </a:spcAft>
                        <a:buNone/>
                      </a:pPr>
                      <a:r>
                        <a:rPr lang="en-US" sz="1100" b="1"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30</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7379" marR="47379" marT="877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94233934"/>
                  </a:ext>
                </a:extLst>
              </a:tr>
              <a:tr h="170371">
                <a:tc>
                  <a:txBody>
                    <a:bodyPr/>
                    <a:lstStyle/>
                    <a:p>
                      <a:pPr marL="0" marR="0" algn="ctr">
                        <a:lnSpc>
                          <a:spcPct val="106000"/>
                        </a:lnSpc>
                        <a:spcAft>
                          <a:spcPts val="800"/>
                        </a:spcAft>
                        <a:buNone/>
                      </a:pPr>
                      <a:r>
                        <a:rPr lang="en-US" sz="1100" b="1"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Formaldehyde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7379" marR="47379" marT="87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6000"/>
                        </a:lnSpc>
                        <a:spcAft>
                          <a:spcPts val="800"/>
                        </a:spcAft>
                        <a:buNone/>
                      </a:pPr>
                      <a:r>
                        <a:rPr lang="en-US" sz="1100" b="1"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55</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7379" marR="47379" marT="877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6000"/>
                        </a:lnSpc>
                        <a:spcAft>
                          <a:spcPts val="800"/>
                        </a:spcAft>
                        <a:buNone/>
                      </a:pPr>
                      <a:r>
                        <a:rPr lang="en-US" sz="1100" b="1"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9</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7379" marR="47379" marT="877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9850376"/>
                  </a:ext>
                </a:extLst>
              </a:tr>
              <a:tr h="170371">
                <a:tc>
                  <a:txBody>
                    <a:bodyPr/>
                    <a:lstStyle/>
                    <a:p>
                      <a:pPr marL="0" marR="0" algn="ctr">
                        <a:lnSpc>
                          <a:spcPct val="106000"/>
                        </a:lnSpc>
                        <a:spcAft>
                          <a:spcPts val="800"/>
                        </a:spcAft>
                        <a:buNone/>
                      </a:pPr>
                      <a:r>
                        <a:rPr lang="en-US" sz="1100" b="1"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Hydrogen Cyanide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7379" marR="47379" marT="87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6000"/>
                        </a:lnSpc>
                        <a:spcAft>
                          <a:spcPts val="800"/>
                        </a:spcAft>
                        <a:buNone/>
                      </a:pPr>
                      <a:r>
                        <a:rPr lang="en-US" sz="1100" b="1"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340</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7379" marR="47379" marT="877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6000"/>
                        </a:lnSpc>
                        <a:spcAft>
                          <a:spcPts val="800"/>
                        </a:spcAft>
                        <a:buNone/>
                      </a:pPr>
                      <a:r>
                        <a:rPr lang="en-US" sz="1100" b="1"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9</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7379" marR="47379" marT="877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772082640"/>
                  </a:ext>
                </a:extLst>
              </a:tr>
              <a:tr h="170371">
                <a:tc>
                  <a:txBody>
                    <a:bodyPr/>
                    <a:lstStyle/>
                    <a:p>
                      <a:pPr marL="0" marR="0" algn="ctr">
                        <a:lnSpc>
                          <a:spcPct val="106000"/>
                        </a:lnSpc>
                        <a:spcAft>
                          <a:spcPts val="800"/>
                        </a:spcAft>
                        <a:buNone/>
                      </a:pPr>
                      <a:r>
                        <a:rPr lang="en-US" sz="1100" b="1"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Hydrogen Fluoride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7379" marR="47379" marT="87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6000"/>
                        </a:lnSpc>
                        <a:spcAft>
                          <a:spcPts val="800"/>
                        </a:spcAft>
                        <a:buNone/>
                      </a:pPr>
                      <a:r>
                        <a:rPr lang="en-US" sz="1100" b="1"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240</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7379" marR="47379" marT="877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6000"/>
                        </a:lnSpc>
                        <a:spcAft>
                          <a:spcPts val="800"/>
                        </a:spcAft>
                        <a:buNone/>
                      </a:pPr>
                      <a:r>
                        <a:rPr lang="en-US" sz="1100" b="1"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14</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7379" marR="47379" marT="877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30264972"/>
                  </a:ext>
                </a:extLst>
              </a:tr>
              <a:tr h="170371">
                <a:tc>
                  <a:txBody>
                    <a:bodyPr/>
                    <a:lstStyle/>
                    <a:p>
                      <a:pPr marL="0" marR="0" algn="ctr">
                        <a:lnSpc>
                          <a:spcPct val="106000"/>
                        </a:lnSpc>
                        <a:spcAft>
                          <a:spcPts val="800"/>
                        </a:spcAft>
                        <a:buNone/>
                      </a:pPr>
                      <a:r>
                        <a:rPr lang="en-US" sz="1100" b="1"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Hydrogen Sulfide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7379" marR="47379" marT="87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6000"/>
                        </a:lnSpc>
                        <a:spcAft>
                          <a:spcPts val="800"/>
                        </a:spcAft>
                        <a:buNone/>
                      </a:pPr>
                      <a:r>
                        <a:rPr lang="en-US" sz="1100" b="1"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42</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7379" marR="47379" marT="877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6000"/>
                        </a:lnSpc>
                        <a:spcAft>
                          <a:spcPts val="800"/>
                        </a:spcAft>
                        <a:buNone/>
                      </a:pPr>
                      <a:r>
                        <a:rPr lang="en-US" sz="1100" b="1"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42</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7379" marR="47379" marT="877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634454442"/>
                  </a:ext>
                </a:extLst>
              </a:tr>
              <a:tr h="170371">
                <a:tc>
                  <a:txBody>
                    <a:bodyPr/>
                    <a:lstStyle/>
                    <a:p>
                      <a:pPr marL="0" marR="0" algn="ctr">
                        <a:lnSpc>
                          <a:spcPct val="106000"/>
                        </a:lnSpc>
                        <a:spcAft>
                          <a:spcPts val="800"/>
                        </a:spcAft>
                        <a:buNone/>
                      </a:pPr>
                      <a:r>
                        <a:rPr lang="en-US" sz="1100" b="1"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Naphthalene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7379" marR="47379" marT="87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6000"/>
                        </a:lnSpc>
                        <a:spcAft>
                          <a:spcPts val="800"/>
                        </a:spcAft>
                        <a:buNone/>
                      </a:pPr>
                      <a:r>
                        <a:rPr lang="en-US" sz="1100" b="1"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7379" marR="47379" marT="877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6000"/>
                        </a:lnSpc>
                        <a:spcAft>
                          <a:spcPts val="800"/>
                        </a:spcAft>
                        <a:buNone/>
                      </a:pPr>
                      <a:r>
                        <a:rPr lang="en-US" sz="1100" b="1"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9</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7379" marR="47379" marT="877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952248363"/>
                  </a:ext>
                </a:extLst>
              </a:tr>
              <a:tr h="170371">
                <a:tc>
                  <a:txBody>
                    <a:bodyPr/>
                    <a:lstStyle/>
                    <a:p>
                      <a:pPr marL="0" marR="0" algn="ctr">
                        <a:lnSpc>
                          <a:spcPct val="106000"/>
                        </a:lnSpc>
                        <a:spcAft>
                          <a:spcPts val="800"/>
                        </a:spcAft>
                        <a:buNone/>
                      </a:pPr>
                      <a:r>
                        <a:rPr lang="en-US" sz="1100" b="1"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Sulfur Dioxide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7379" marR="47379" marT="87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6000"/>
                        </a:lnSpc>
                        <a:spcAft>
                          <a:spcPts val="800"/>
                        </a:spcAft>
                        <a:buNone/>
                      </a:pPr>
                      <a:r>
                        <a:rPr lang="en-US" sz="1100" b="1"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660</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7379" marR="47379" marT="877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6000"/>
                        </a:lnSpc>
                        <a:spcAft>
                          <a:spcPts val="800"/>
                        </a:spcAft>
                        <a:buNone/>
                      </a:pPr>
                      <a:r>
                        <a:rPr lang="en-US" sz="1100" b="1"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7379" marR="47379" marT="877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265183301"/>
                  </a:ext>
                </a:extLst>
              </a:tr>
              <a:tr h="170371">
                <a:tc>
                  <a:txBody>
                    <a:bodyPr/>
                    <a:lstStyle/>
                    <a:p>
                      <a:pPr marL="0" marR="0" algn="ctr">
                        <a:lnSpc>
                          <a:spcPct val="106000"/>
                        </a:lnSpc>
                        <a:spcAft>
                          <a:spcPts val="800"/>
                        </a:spcAft>
                        <a:buNone/>
                      </a:pPr>
                      <a:r>
                        <a:rPr lang="en-US" sz="1100" b="1"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Toluene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7379" marR="47379" marT="87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6000"/>
                        </a:lnSpc>
                        <a:spcAft>
                          <a:spcPts val="800"/>
                        </a:spcAft>
                        <a:buNone/>
                      </a:pPr>
                      <a:r>
                        <a:rPr lang="en-US" sz="1100" b="1"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37,000</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7379" marR="47379" marT="877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6000"/>
                        </a:lnSpc>
                        <a:spcAft>
                          <a:spcPts val="800"/>
                        </a:spcAft>
                        <a:buNone/>
                      </a:pPr>
                      <a:r>
                        <a:rPr lang="en-US" sz="1100" b="1"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300</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7379" marR="47379" marT="877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019724815"/>
                  </a:ext>
                </a:extLst>
              </a:tr>
              <a:tr h="170371">
                <a:tc>
                  <a:txBody>
                    <a:bodyPr/>
                    <a:lstStyle/>
                    <a:p>
                      <a:pPr marL="0" marR="0" algn="ctr">
                        <a:lnSpc>
                          <a:spcPct val="106000"/>
                        </a:lnSpc>
                        <a:spcAft>
                          <a:spcPts val="800"/>
                        </a:spcAft>
                        <a:buNone/>
                      </a:pPr>
                      <a:r>
                        <a:rPr lang="en-US" sz="1100" b="1"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Vinyl Chloride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7379" marR="47379" marT="87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6000"/>
                        </a:lnSpc>
                        <a:spcAft>
                          <a:spcPts val="800"/>
                        </a:spcAft>
                        <a:buNone/>
                      </a:pPr>
                      <a:r>
                        <a:rPr lang="en-US" sz="1100" b="1"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180,000</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7379" marR="47379" marT="877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6000"/>
                        </a:lnSpc>
                        <a:spcAft>
                          <a:spcPts val="800"/>
                        </a:spcAft>
                        <a:buNone/>
                      </a:pPr>
                      <a:r>
                        <a:rPr lang="en-US" sz="1100" b="1"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7379" marR="47379" marT="877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128585818"/>
                  </a:ext>
                </a:extLst>
              </a:tr>
              <a:tr h="170371">
                <a:tc>
                  <a:txBody>
                    <a:bodyPr/>
                    <a:lstStyle/>
                    <a:p>
                      <a:pPr marL="0" marR="0" algn="ctr">
                        <a:lnSpc>
                          <a:spcPct val="106000"/>
                        </a:lnSpc>
                        <a:spcAft>
                          <a:spcPts val="800"/>
                        </a:spcAft>
                        <a:buNone/>
                      </a:pPr>
                      <a:r>
                        <a:rPr lang="en-US" sz="1100" b="1"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Xylenes</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7379" marR="47379" marT="8774"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6000"/>
                        </a:lnSpc>
                        <a:spcAft>
                          <a:spcPts val="800"/>
                        </a:spcAft>
                        <a:buNone/>
                      </a:pPr>
                      <a:r>
                        <a:rPr lang="en-US" sz="1100" b="1"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22,000</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47379" marR="47379" marT="877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ctr">
                        <a:lnSpc>
                          <a:spcPct val="106000"/>
                        </a:lnSpc>
                        <a:spcAft>
                          <a:spcPts val="800"/>
                        </a:spcAft>
                        <a:buNone/>
                      </a:pPr>
                      <a:r>
                        <a:rPr lang="en-US" sz="1100" b="1"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700</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47379" marR="47379" marT="8774"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900734641"/>
                  </a:ext>
                </a:extLst>
              </a:tr>
            </a:tbl>
          </a:graphicData>
        </a:graphic>
      </p:graphicFrame>
    </p:spTree>
    <p:extLst>
      <p:ext uri="{BB962C8B-B14F-4D97-AF65-F5344CB8AC3E}">
        <p14:creationId xmlns:p14="http://schemas.microsoft.com/office/powerpoint/2010/main" val="2449387686"/>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A4035-C5B3-9429-3D95-B6EAB9E16C63}"/>
              </a:ext>
            </a:extLst>
          </p:cNvPr>
          <p:cNvSpPr>
            <a:spLocks noGrp="1"/>
          </p:cNvSpPr>
          <p:nvPr>
            <p:ph type="title"/>
          </p:nvPr>
        </p:nvSpPr>
        <p:spPr>
          <a:xfrm>
            <a:off x="609600" y="142365"/>
            <a:ext cx="10972800" cy="1143000"/>
          </a:xfrm>
        </p:spPr>
        <p:txBody>
          <a:bodyPr/>
          <a:lstStyle/>
          <a:p>
            <a:r>
              <a:rPr lang="en-US" dirty="0"/>
              <a:t>Community Air Monitoring</a:t>
            </a:r>
            <a:br>
              <a:rPr lang="en-US" dirty="0"/>
            </a:br>
            <a:endParaRPr lang="en-US" dirty="0"/>
          </a:p>
        </p:txBody>
      </p:sp>
      <p:sp>
        <p:nvSpPr>
          <p:cNvPr id="3" name="Content Placeholder 2">
            <a:extLst>
              <a:ext uri="{FF2B5EF4-FFF2-40B4-BE49-F238E27FC236}">
                <a16:creationId xmlns:a16="http://schemas.microsoft.com/office/drawing/2014/main" id="{37830992-B097-15DE-DD20-084FA0FCDCD1}"/>
              </a:ext>
            </a:extLst>
          </p:cNvPr>
          <p:cNvSpPr>
            <a:spLocks noGrp="1"/>
          </p:cNvSpPr>
          <p:nvPr>
            <p:ph idx="1"/>
          </p:nvPr>
        </p:nvSpPr>
        <p:spPr>
          <a:xfrm>
            <a:off x="667110" y="938842"/>
            <a:ext cx="10817525" cy="4191000"/>
          </a:xfrm>
        </p:spPr>
        <p:txBody>
          <a:bodyPr/>
          <a:lstStyle/>
          <a:p>
            <a:r>
              <a:rPr lang="en-US" dirty="0"/>
              <a:t>Definition: </a:t>
            </a:r>
            <a:r>
              <a:rPr lang="en-US" b="0" dirty="0"/>
              <a:t>Local-level, often citizen-led, effort to measure, track, and understand air pollutants in specific neighborhoods, industrial zones, or near sensitive sites</a:t>
            </a:r>
            <a:endParaRPr lang="en-US" sz="800" b="0" dirty="0"/>
          </a:p>
          <a:p>
            <a:endParaRPr lang="en-US" b="0" dirty="0"/>
          </a:p>
        </p:txBody>
      </p:sp>
      <p:sp>
        <p:nvSpPr>
          <p:cNvPr id="7" name="TextBox 6">
            <a:extLst>
              <a:ext uri="{FF2B5EF4-FFF2-40B4-BE49-F238E27FC236}">
                <a16:creationId xmlns:a16="http://schemas.microsoft.com/office/drawing/2014/main" id="{68D49116-A146-41D9-3918-51366C5A6B97}"/>
              </a:ext>
            </a:extLst>
          </p:cNvPr>
          <p:cNvSpPr txBox="1"/>
          <p:nvPr/>
        </p:nvSpPr>
        <p:spPr>
          <a:xfrm>
            <a:off x="764875" y="6515819"/>
            <a:ext cx="10817525" cy="276999"/>
          </a:xfrm>
          <a:prstGeom prst="rect">
            <a:avLst/>
          </a:prstGeom>
          <a:noFill/>
        </p:spPr>
        <p:txBody>
          <a:bodyPr wrap="square" rtlCol="0">
            <a:spAutoFit/>
          </a:bodyPr>
          <a:lstStyle/>
          <a:p>
            <a:r>
              <a:rPr lang="en-US" sz="1200" dirty="0"/>
              <a:t>https://asic.aqrc.ucdavis.edu/sites/g/files/dgvnsk3466/files/inline-files/ASC%20Community%20Air%20Monitoring%20Networks%20-%20Final%20slides_0.pdf</a:t>
            </a:r>
          </a:p>
        </p:txBody>
      </p:sp>
      <p:grpSp>
        <p:nvGrpSpPr>
          <p:cNvPr id="10" name="Group 9">
            <a:extLst>
              <a:ext uri="{FF2B5EF4-FFF2-40B4-BE49-F238E27FC236}">
                <a16:creationId xmlns:a16="http://schemas.microsoft.com/office/drawing/2014/main" id="{B90D1336-0FAD-4B14-763C-1843D0599F6D}"/>
              </a:ext>
            </a:extLst>
          </p:cNvPr>
          <p:cNvGrpSpPr/>
          <p:nvPr/>
        </p:nvGrpSpPr>
        <p:grpSpPr>
          <a:xfrm>
            <a:off x="1109358" y="1987826"/>
            <a:ext cx="9839188" cy="4357700"/>
            <a:chOff x="1162367" y="3215199"/>
            <a:chExt cx="9391291" cy="3236343"/>
          </a:xfrm>
        </p:grpSpPr>
        <p:pic>
          <p:nvPicPr>
            <p:cNvPr id="6" name="Picture 5">
              <a:extLst>
                <a:ext uri="{FF2B5EF4-FFF2-40B4-BE49-F238E27FC236}">
                  <a16:creationId xmlns:a16="http://schemas.microsoft.com/office/drawing/2014/main" id="{BE65F729-8A6B-663A-D2B8-8D93EAD5AA40}"/>
                </a:ext>
              </a:extLst>
            </p:cNvPr>
            <p:cNvPicPr>
              <a:picLocks noChangeAspect="1"/>
            </p:cNvPicPr>
            <p:nvPr/>
          </p:nvPicPr>
          <p:blipFill>
            <a:blip r:embed="rId2"/>
            <a:srcRect t="23527" r="536"/>
            <a:stretch>
              <a:fillRect/>
            </a:stretch>
          </p:blipFill>
          <p:spPr>
            <a:xfrm>
              <a:off x="1162367" y="3215199"/>
              <a:ext cx="9391291" cy="3236343"/>
            </a:xfrm>
            <a:prstGeom prst="rect">
              <a:avLst/>
            </a:prstGeom>
          </p:spPr>
        </p:pic>
        <p:grpSp>
          <p:nvGrpSpPr>
            <p:cNvPr id="4" name="Group 3">
              <a:extLst>
                <a:ext uri="{FF2B5EF4-FFF2-40B4-BE49-F238E27FC236}">
                  <a16:creationId xmlns:a16="http://schemas.microsoft.com/office/drawing/2014/main" id="{8AA37C2E-0615-5EDD-03F7-EB8BC3568666}"/>
                </a:ext>
              </a:extLst>
            </p:cNvPr>
            <p:cNvGrpSpPr/>
            <p:nvPr/>
          </p:nvGrpSpPr>
          <p:grpSpPr>
            <a:xfrm>
              <a:off x="1179620" y="3429000"/>
              <a:ext cx="2286000" cy="1316800"/>
              <a:chOff x="8972729" y="3930800"/>
              <a:chExt cx="2286000" cy="2508940"/>
            </a:xfrm>
          </p:grpSpPr>
          <p:sp>
            <p:nvSpPr>
              <p:cNvPr id="5" name="Rectangle 4">
                <a:extLst>
                  <a:ext uri="{FF2B5EF4-FFF2-40B4-BE49-F238E27FC236}">
                    <a16:creationId xmlns:a16="http://schemas.microsoft.com/office/drawing/2014/main" id="{301CC634-3D90-9D3A-8D98-79A0CF05B797}"/>
                  </a:ext>
                </a:extLst>
              </p:cNvPr>
              <p:cNvSpPr/>
              <p:nvPr/>
            </p:nvSpPr>
            <p:spPr>
              <a:xfrm>
                <a:off x="8972729" y="3930800"/>
                <a:ext cx="2286000" cy="219456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1F43036-504E-3F65-73DC-59358C22AC3C}"/>
                  </a:ext>
                </a:extLst>
              </p:cNvPr>
              <p:cNvPicPr preferRelativeResize="0">
                <a:picLocks/>
              </p:cNvPicPr>
              <p:nvPr/>
            </p:nvPicPr>
            <p:blipFill>
              <a:blip r:embed="rId3"/>
              <a:stretch>
                <a:fillRect/>
              </a:stretch>
            </p:blipFill>
            <p:spPr>
              <a:xfrm>
                <a:off x="9014023" y="4000361"/>
                <a:ext cx="2212848" cy="16378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TextBox 8">
                <a:extLst>
                  <a:ext uri="{FF2B5EF4-FFF2-40B4-BE49-F238E27FC236}">
                    <a16:creationId xmlns:a16="http://schemas.microsoft.com/office/drawing/2014/main" id="{291BA6D7-DF96-E07F-1727-4796E4084B17}"/>
                  </a:ext>
                </a:extLst>
              </p:cNvPr>
              <p:cNvSpPr txBox="1"/>
              <p:nvPr/>
            </p:nvSpPr>
            <p:spPr>
              <a:xfrm>
                <a:off x="9103563" y="5736040"/>
                <a:ext cx="2024332" cy="703700"/>
              </a:xfrm>
              <a:prstGeom prst="rect">
                <a:avLst/>
              </a:prstGeom>
              <a:noFill/>
              <a:ln>
                <a:noFill/>
              </a:ln>
            </p:spPr>
            <p:txBody>
              <a:bodyPr wrap="square" rtlCol="0">
                <a:spAutoFit/>
              </a:bodyPr>
              <a:lstStyle/>
              <a:p>
                <a:pPr algn="ctr"/>
                <a:r>
                  <a:rPr lang="en-US" dirty="0">
                    <a:solidFill>
                      <a:srgbClr val="000000"/>
                    </a:solidFill>
                  </a:rPr>
                  <a:t>PurpleAir</a:t>
                </a:r>
              </a:p>
            </p:txBody>
          </p:sp>
        </p:grpSp>
      </p:grpSp>
      <p:sp>
        <p:nvSpPr>
          <p:cNvPr id="11" name="TextBox 10">
            <a:extLst>
              <a:ext uri="{FF2B5EF4-FFF2-40B4-BE49-F238E27FC236}">
                <a16:creationId xmlns:a16="http://schemas.microsoft.com/office/drawing/2014/main" id="{1E81C7B2-448B-1B8B-F2FE-D7F69DC2CAD0}"/>
              </a:ext>
            </a:extLst>
          </p:cNvPr>
          <p:cNvSpPr txBox="1"/>
          <p:nvPr/>
        </p:nvSpPr>
        <p:spPr>
          <a:xfrm>
            <a:off x="11372850" y="6388100"/>
            <a:ext cx="3746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C000"/>
                </a:solidFill>
                <a:effectLst/>
                <a:uLnTx/>
                <a:uFillTx/>
                <a:latin typeface="Myriad Web Pro"/>
                <a:ea typeface="+mn-ea"/>
                <a:cs typeface="+mn-cs"/>
              </a:rPr>
              <a:t>7</a:t>
            </a:r>
          </a:p>
        </p:txBody>
      </p:sp>
    </p:spTree>
    <p:extLst>
      <p:ext uri="{BB962C8B-B14F-4D97-AF65-F5344CB8AC3E}">
        <p14:creationId xmlns:p14="http://schemas.microsoft.com/office/powerpoint/2010/main" val="291554592"/>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A4A002-2837-BA57-1C14-14C21D03CD4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9A2F229-1662-DCCA-1324-02735F690334}"/>
              </a:ext>
            </a:extLst>
          </p:cNvPr>
          <p:cNvSpPr>
            <a:spLocks noGrp="1"/>
          </p:cNvSpPr>
          <p:nvPr>
            <p:ph type="title"/>
          </p:nvPr>
        </p:nvSpPr>
        <p:spPr>
          <a:xfrm>
            <a:off x="410391" y="2981041"/>
            <a:ext cx="11371217" cy="1362076"/>
          </a:xfrm>
        </p:spPr>
        <p:txBody>
          <a:bodyPr/>
          <a:lstStyle/>
          <a:p>
            <a:pPr algn="ctr"/>
            <a:r>
              <a:rPr lang="en-US" sz="4000" dirty="0"/>
              <a:t>What is Real-time fenceline Air Monitoring?</a:t>
            </a:r>
            <a:br>
              <a:rPr lang="en-US" sz="4000" dirty="0"/>
            </a:br>
            <a:endParaRPr lang="en-US" sz="4000" dirty="0"/>
          </a:p>
        </p:txBody>
      </p:sp>
      <p:sp>
        <p:nvSpPr>
          <p:cNvPr id="2" name="TextBox 1">
            <a:extLst>
              <a:ext uri="{FF2B5EF4-FFF2-40B4-BE49-F238E27FC236}">
                <a16:creationId xmlns:a16="http://schemas.microsoft.com/office/drawing/2014/main" id="{813AFDB1-6337-F283-B4A9-9CCAD8EE93FB}"/>
              </a:ext>
            </a:extLst>
          </p:cNvPr>
          <p:cNvSpPr txBox="1"/>
          <p:nvPr/>
        </p:nvSpPr>
        <p:spPr>
          <a:xfrm>
            <a:off x="11538502" y="6441109"/>
            <a:ext cx="3746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C000"/>
                </a:solidFill>
                <a:latin typeface="Myriad Web Pro"/>
              </a:rPr>
              <a:t>2</a:t>
            </a:r>
            <a:endParaRPr kumimoji="0" lang="en-US" sz="1800" b="0" i="0" u="none" strike="noStrike" kern="1200" cap="none" spc="0" normalizeH="0" baseline="0" noProof="0" dirty="0">
              <a:ln>
                <a:noFill/>
              </a:ln>
              <a:solidFill>
                <a:srgbClr val="FFC000"/>
              </a:solidFill>
              <a:effectLst/>
              <a:uLnTx/>
              <a:uFillTx/>
              <a:latin typeface="Myriad Web Pro"/>
              <a:ea typeface="+mn-ea"/>
              <a:cs typeface="+mn-cs"/>
            </a:endParaRPr>
          </a:p>
        </p:txBody>
      </p:sp>
    </p:spTree>
    <p:extLst>
      <p:ext uri="{BB962C8B-B14F-4D97-AF65-F5344CB8AC3E}">
        <p14:creationId xmlns:p14="http://schemas.microsoft.com/office/powerpoint/2010/main" val="3395253302"/>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B33B971D-6011-EDE8-5E5D-E8BC02A403DD}"/>
              </a:ext>
            </a:extLst>
          </p:cNvPr>
          <p:cNvPicPr>
            <a:picLocks noGrp="1" noChangeAspect="1"/>
          </p:cNvPicPr>
          <p:nvPr>
            <p:ph idx="1"/>
          </p:nvPr>
        </p:nvPicPr>
        <p:blipFill>
          <a:blip r:embed="rId2"/>
          <a:stretch>
            <a:fillRect/>
          </a:stretch>
        </p:blipFill>
        <p:spPr>
          <a:xfrm>
            <a:off x="598098" y="185272"/>
            <a:ext cx="10857781" cy="6295041"/>
          </a:xfrm>
          <a:prstGeom prst="rect">
            <a:avLst/>
          </a:prstGeom>
        </p:spPr>
      </p:pic>
      <p:sp>
        <p:nvSpPr>
          <p:cNvPr id="2" name="TextBox 1">
            <a:extLst>
              <a:ext uri="{FF2B5EF4-FFF2-40B4-BE49-F238E27FC236}">
                <a16:creationId xmlns:a16="http://schemas.microsoft.com/office/drawing/2014/main" id="{C6DB1CD9-7874-EE86-1F98-97C6A516279A}"/>
              </a:ext>
            </a:extLst>
          </p:cNvPr>
          <p:cNvSpPr txBox="1"/>
          <p:nvPr/>
        </p:nvSpPr>
        <p:spPr>
          <a:xfrm>
            <a:off x="11599903" y="6480313"/>
            <a:ext cx="3746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C000"/>
                </a:solidFill>
                <a:latin typeface="Myriad Web Pro"/>
              </a:rPr>
              <a:t>8</a:t>
            </a:r>
            <a:endParaRPr kumimoji="0" lang="en-US" sz="1800" b="0" i="0" u="none" strike="noStrike" kern="1200" cap="none" spc="0" normalizeH="0" baseline="0" noProof="0" dirty="0">
              <a:ln>
                <a:noFill/>
              </a:ln>
              <a:solidFill>
                <a:srgbClr val="FFC000"/>
              </a:solidFill>
              <a:effectLst/>
              <a:uLnTx/>
              <a:uFillTx/>
              <a:latin typeface="Myriad Web Pro"/>
              <a:ea typeface="+mn-ea"/>
              <a:cs typeface="+mn-cs"/>
            </a:endParaRPr>
          </a:p>
        </p:txBody>
      </p:sp>
    </p:spTree>
    <p:extLst>
      <p:ext uri="{BB962C8B-B14F-4D97-AF65-F5344CB8AC3E}">
        <p14:creationId xmlns:p14="http://schemas.microsoft.com/office/powerpoint/2010/main" val="219068533"/>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6B393-B16E-DD40-6508-73FCEA3807EC}"/>
              </a:ext>
            </a:extLst>
          </p:cNvPr>
          <p:cNvSpPr>
            <a:spLocks noGrp="1"/>
          </p:cNvSpPr>
          <p:nvPr>
            <p:ph type="title"/>
          </p:nvPr>
        </p:nvSpPr>
        <p:spPr/>
        <p:txBody>
          <a:bodyPr/>
          <a:lstStyle/>
          <a:p>
            <a:r>
              <a:rPr lang="en-US" dirty="0"/>
              <a:t>SB356 Real-time Fenceline Monitoring Definition</a:t>
            </a:r>
            <a:br>
              <a:rPr lang="en-US" dirty="0"/>
            </a:br>
            <a:endParaRPr lang="en-US" dirty="0"/>
          </a:p>
        </p:txBody>
      </p:sp>
      <p:sp>
        <p:nvSpPr>
          <p:cNvPr id="3" name="Content Placeholder 2">
            <a:extLst>
              <a:ext uri="{FF2B5EF4-FFF2-40B4-BE49-F238E27FC236}">
                <a16:creationId xmlns:a16="http://schemas.microsoft.com/office/drawing/2014/main" id="{3C2B119A-7009-91E3-B5F3-B5F51AB7973A}"/>
              </a:ext>
            </a:extLst>
          </p:cNvPr>
          <p:cNvSpPr>
            <a:spLocks noGrp="1"/>
          </p:cNvSpPr>
          <p:nvPr>
            <p:ph idx="1"/>
          </p:nvPr>
        </p:nvSpPr>
        <p:spPr>
          <a:xfrm>
            <a:off x="382137" y="1070817"/>
            <a:ext cx="11498239" cy="4191000"/>
          </a:xfrm>
        </p:spPr>
        <p:txBody>
          <a:bodyPr/>
          <a:lstStyle/>
          <a:p>
            <a:r>
              <a:rPr lang="en-US" dirty="0"/>
              <a:t>Equipment that continuously measures, records, and reports in real-time toxic air pollutant concentrations [ground-level fugitive emissions] at or near a facility's property boundary, and that provides coverage of the entire boundary of the facility.</a:t>
            </a:r>
          </a:p>
        </p:txBody>
      </p:sp>
      <p:pic>
        <p:nvPicPr>
          <p:cNvPr id="5" name="Picture 4">
            <a:extLst>
              <a:ext uri="{FF2B5EF4-FFF2-40B4-BE49-F238E27FC236}">
                <a16:creationId xmlns:a16="http://schemas.microsoft.com/office/drawing/2014/main" id="{AA22C13A-160B-5429-AA28-A8E121FA0EF8}"/>
              </a:ext>
            </a:extLst>
          </p:cNvPr>
          <p:cNvPicPr>
            <a:picLocks/>
          </p:cNvPicPr>
          <p:nvPr/>
        </p:nvPicPr>
        <p:blipFill>
          <a:blip r:embed="rId3"/>
          <a:stretch>
            <a:fillRect/>
          </a:stretch>
        </p:blipFill>
        <p:spPr>
          <a:xfrm>
            <a:off x="517396" y="2549408"/>
            <a:ext cx="3383280" cy="38404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2F71B426-6224-A257-ED9A-8BC8BB359EFF}"/>
              </a:ext>
            </a:extLst>
          </p:cNvPr>
          <p:cNvPicPr preferRelativeResize="0">
            <a:picLocks/>
          </p:cNvPicPr>
          <p:nvPr/>
        </p:nvPicPr>
        <p:blipFill>
          <a:blip r:embed="rId4"/>
          <a:srcRect l="3464" t="2126" r="2874" b="1546"/>
          <a:stretch>
            <a:fillRect/>
          </a:stretch>
        </p:blipFill>
        <p:spPr>
          <a:xfrm>
            <a:off x="8320979" y="2549408"/>
            <a:ext cx="3383280" cy="38404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TextBox 8">
            <a:extLst>
              <a:ext uri="{FF2B5EF4-FFF2-40B4-BE49-F238E27FC236}">
                <a16:creationId xmlns:a16="http://schemas.microsoft.com/office/drawing/2014/main" id="{6B41208C-D88C-B890-1697-06C161064EB8}"/>
              </a:ext>
            </a:extLst>
          </p:cNvPr>
          <p:cNvSpPr txBox="1"/>
          <p:nvPr/>
        </p:nvSpPr>
        <p:spPr>
          <a:xfrm>
            <a:off x="11452363" y="6405571"/>
            <a:ext cx="3746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C000"/>
                </a:solidFill>
                <a:latin typeface="Myriad Web Pro"/>
              </a:rPr>
              <a:t>3</a:t>
            </a:r>
            <a:endParaRPr kumimoji="0" lang="en-US" sz="1800" b="0" i="0" u="none" strike="noStrike" kern="1200" cap="none" spc="0" normalizeH="0" baseline="0" noProof="0" dirty="0">
              <a:ln>
                <a:noFill/>
              </a:ln>
              <a:solidFill>
                <a:srgbClr val="FFC000"/>
              </a:solidFill>
              <a:effectLst/>
              <a:uLnTx/>
              <a:uFillTx/>
              <a:latin typeface="Myriad Web Pro"/>
              <a:ea typeface="+mn-ea"/>
              <a:cs typeface="+mn-cs"/>
            </a:endParaRPr>
          </a:p>
        </p:txBody>
      </p:sp>
      <p:pic>
        <p:nvPicPr>
          <p:cNvPr id="6" name="Picture 5">
            <a:extLst>
              <a:ext uri="{FF2B5EF4-FFF2-40B4-BE49-F238E27FC236}">
                <a16:creationId xmlns:a16="http://schemas.microsoft.com/office/drawing/2014/main" id="{465815E7-C792-4A62-1141-D08A0FD0B7A1}"/>
              </a:ext>
            </a:extLst>
          </p:cNvPr>
          <p:cNvPicPr preferRelativeResize="0">
            <a:picLocks/>
          </p:cNvPicPr>
          <p:nvPr/>
        </p:nvPicPr>
        <p:blipFill>
          <a:blip r:embed="rId5"/>
          <a:stretch>
            <a:fillRect/>
          </a:stretch>
        </p:blipFill>
        <p:spPr>
          <a:xfrm>
            <a:off x="3992880" y="2556034"/>
            <a:ext cx="4235895" cy="38404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36931263"/>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BBE066-0809-03C9-6107-ED325E2E835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F66BEBB-67B7-2E3C-F5E3-2C8670D45FA2}"/>
              </a:ext>
            </a:extLst>
          </p:cNvPr>
          <p:cNvSpPr>
            <a:spLocks noGrp="1"/>
          </p:cNvSpPr>
          <p:nvPr>
            <p:ph type="title"/>
          </p:nvPr>
        </p:nvSpPr>
        <p:spPr>
          <a:xfrm>
            <a:off x="410391" y="2981041"/>
            <a:ext cx="11371217" cy="1362076"/>
          </a:xfrm>
        </p:spPr>
        <p:txBody>
          <a:bodyPr/>
          <a:lstStyle/>
          <a:p>
            <a:pPr algn="ctr"/>
            <a:r>
              <a:rPr lang="en-US" sz="4000" dirty="0"/>
              <a:t>What are fugitive emissions?</a:t>
            </a:r>
            <a:br>
              <a:rPr lang="en-US" sz="4000" dirty="0"/>
            </a:br>
            <a:endParaRPr lang="en-US" sz="4000" dirty="0"/>
          </a:p>
        </p:txBody>
      </p:sp>
      <p:sp>
        <p:nvSpPr>
          <p:cNvPr id="2" name="TextBox 1">
            <a:extLst>
              <a:ext uri="{FF2B5EF4-FFF2-40B4-BE49-F238E27FC236}">
                <a16:creationId xmlns:a16="http://schemas.microsoft.com/office/drawing/2014/main" id="{23335FA9-D414-8CAA-37C1-455D5660101B}"/>
              </a:ext>
            </a:extLst>
          </p:cNvPr>
          <p:cNvSpPr txBox="1"/>
          <p:nvPr/>
        </p:nvSpPr>
        <p:spPr>
          <a:xfrm>
            <a:off x="11538502" y="6441109"/>
            <a:ext cx="3746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C000"/>
                </a:solidFill>
                <a:effectLst/>
                <a:uLnTx/>
                <a:uFillTx/>
                <a:latin typeface="Myriad Web Pro"/>
                <a:ea typeface="+mn-ea"/>
                <a:cs typeface="+mn-cs"/>
              </a:rPr>
              <a:t>4</a:t>
            </a:r>
          </a:p>
        </p:txBody>
      </p:sp>
    </p:spTree>
    <p:extLst>
      <p:ext uri="{BB962C8B-B14F-4D97-AF65-F5344CB8AC3E}">
        <p14:creationId xmlns:p14="http://schemas.microsoft.com/office/powerpoint/2010/main" val="30044256"/>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5B884-A25A-7B2A-C490-397366105C8A}"/>
              </a:ext>
            </a:extLst>
          </p:cNvPr>
          <p:cNvSpPr>
            <a:spLocks noGrp="1"/>
          </p:cNvSpPr>
          <p:nvPr>
            <p:ph type="title"/>
          </p:nvPr>
        </p:nvSpPr>
        <p:spPr>
          <a:xfrm>
            <a:off x="687977" y="542620"/>
            <a:ext cx="10972800" cy="1143000"/>
          </a:xfrm>
        </p:spPr>
        <p:txBody>
          <a:bodyPr/>
          <a:lstStyle/>
          <a:p>
            <a:r>
              <a:rPr lang="en-US" dirty="0"/>
              <a:t>Rubber Manufacturer Fugitive vs Point Emissions</a:t>
            </a:r>
            <a:br>
              <a:rPr lang="en-US" dirty="0"/>
            </a:br>
            <a:br>
              <a:rPr kumimoji="0" lang="en-US" sz="3200" b="1" i="1" u="none" strike="noStrike" kern="1200" cap="none" spc="0" normalizeH="0" baseline="0" noProof="0" dirty="0">
                <a:ln>
                  <a:noFill/>
                </a:ln>
                <a:solidFill>
                  <a:srgbClr val="FFC000"/>
                </a:solidFill>
                <a:effectLst/>
                <a:uLnTx/>
                <a:uFillTx/>
                <a:ea typeface="+mj-ea"/>
                <a:cs typeface="Times New Roman" panose="02020603050405020304" pitchFamily="18" charset="0"/>
              </a:rPr>
            </a:br>
            <a:endParaRPr lang="en-US" i="1" dirty="0"/>
          </a:p>
        </p:txBody>
      </p:sp>
      <p:sp>
        <p:nvSpPr>
          <p:cNvPr id="3" name="Content Placeholder 2">
            <a:extLst>
              <a:ext uri="{FF2B5EF4-FFF2-40B4-BE49-F238E27FC236}">
                <a16:creationId xmlns:a16="http://schemas.microsoft.com/office/drawing/2014/main" id="{76A435DF-4DE6-2A5E-5950-2D7612BE979A}"/>
              </a:ext>
            </a:extLst>
          </p:cNvPr>
          <p:cNvSpPr>
            <a:spLocks noGrp="1"/>
          </p:cNvSpPr>
          <p:nvPr>
            <p:ph idx="1"/>
          </p:nvPr>
        </p:nvSpPr>
        <p:spPr>
          <a:xfrm>
            <a:off x="609600" y="1175091"/>
            <a:ext cx="4628606" cy="5402057"/>
          </a:xfrm>
        </p:spPr>
        <p:txBody>
          <a:bodyPr/>
          <a:lstStyle/>
          <a:p>
            <a:pPr lvl="1"/>
            <a:endParaRPr lang="en-US" dirty="0"/>
          </a:p>
          <a:p>
            <a:pPr lvl="1"/>
            <a:endParaRPr lang="en-US" dirty="0"/>
          </a:p>
        </p:txBody>
      </p:sp>
      <p:sp>
        <p:nvSpPr>
          <p:cNvPr id="14" name="Content Placeholder 2">
            <a:extLst>
              <a:ext uri="{FF2B5EF4-FFF2-40B4-BE49-F238E27FC236}">
                <a16:creationId xmlns:a16="http://schemas.microsoft.com/office/drawing/2014/main" id="{0D56A2D1-6F8A-13B1-FE40-5B0C05646144}"/>
              </a:ext>
            </a:extLst>
          </p:cNvPr>
          <p:cNvSpPr txBox="1">
            <a:spLocks/>
          </p:cNvSpPr>
          <p:nvPr/>
        </p:nvSpPr>
        <p:spPr>
          <a:xfrm>
            <a:off x="762000" y="1287213"/>
            <a:ext cx="6080760" cy="5177812"/>
          </a:xfrm>
          <a:prstGeom prst="rect">
            <a:avLst/>
          </a:prstGeom>
        </p:spPr>
        <p:txBody>
          <a:bodyPr/>
          <a:lstStyle>
            <a:lvl1pPr marL="342887" indent="-342887" algn="l" defTabSz="914364" rtl="0" eaLnBrk="1" latinLnBrk="0" hangingPunct="1">
              <a:spcBef>
                <a:spcPct val="20000"/>
              </a:spcBef>
              <a:buClr>
                <a:schemeClr val="tx1"/>
              </a:buClr>
              <a:buSzPct val="70000"/>
              <a:buFont typeface="Wingdings" pitchFamily="2" charset="2"/>
              <a:buChar char="q"/>
              <a:defRPr sz="2400" b="1" kern="1200" baseline="0">
                <a:solidFill>
                  <a:schemeClr val="bg2"/>
                </a:solidFill>
                <a:latin typeface="+mn-lt"/>
                <a:ea typeface="+mn-ea"/>
                <a:cs typeface="+mn-cs"/>
              </a:defRPr>
            </a:lvl1pPr>
            <a:lvl2pPr marL="742920" indent="-285738" algn="l" defTabSz="914364" rtl="0" eaLnBrk="1" latinLnBrk="0" hangingPunct="1">
              <a:spcBef>
                <a:spcPct val="20000"/>
              </a:spcBef>
              <a:buClr>
                <a:schemeClr val="tx1"/>
              </a:buClr>
              <a:buSzPct val="100000"/>
              <a:buFont typeface="Wingdings" pitchFamily="2" charset="2"/>
              <a:buChar char="§"/>
              <a:defRPr sz="2000" kern="1200">
                <a:solidFill>
                  <a:schemeClr val="bg2"/>
                </a:solidFill>
                <a:latin typeface="+mn-lt"/>
                <a:ea typeface="+mn-ea"/>
                <a:cs typeface="+mn-cs"/>
              </a:defRPr>
            </a:lvl2pPr>
            <a:lvl3pPr marL="1142954" indent="-228590" algn="l" defTabSz="914364" rtl="0" eaLnBrk="1" latinLnBrk="0" hangingPunct="1">
              <a:spcBef>
                <a:spcPct val="20000"/>
              </a:spcBef>
              <a:buClr>
                <a:schemeClr val="tx1"/>
              </a:buClr>
              <a:buSzPct val="100000"/>
              <a:buFont typeface="Wingdings" panose="05000000000000000000" pitchFamily="2" charset="2"/>
              <a:buChar char="§"/>
              <a:defRPr sz="1800" kern="1200">
                <a:solidFill>
                  <a:schemeClr val="bg2"/>
                </a:solidFill>
                <a:latin typeface="+mn-lt"/>
                <a:ea typeface="+mn-ea"/>
                <a:cs typeface="+mn-cs"/>
              </a:defRPr>
            </a:lvl3pPr>
            <a:lvl4pPr marL="1600136" indent="-228590" algn="l" defTabSz="914364" rtl="0" eaLnBrk="1" latinLnBrk="0" hangingPunct="1">
              <a:spcBef>
                <a:spcPct val="20000"/>
              </a:spcBef>
              <a:buClr>
                <a:schemeClr val="tx1"/>
              </a:buClr>
              <a:buSzPct val="70000"/>
              <a:buFont typeface="Courier New" pitchFamily="49" charset="0"/>
              <a:buChar char="o"/>
              <a:defRPr sz="1800" kern="1200" baseline="0">
                <a:solidFill>
                  <a:schemeClr val="bg2"/>
                </a:solidFill>
                <a:latin typeface="+mn-lt"/>
                <a:ea typeface="+mn-ea"/>
                <a:cs typeface="+mn-cs"/>
              </a:defRPr>
            </a:lvl4pPr>
            <a:lvl5pPr marL="2057317" indent="-228590" algn="l" defTabSz="914364" rtl="0" eaLnBrk="1" latinLnBrk="0" hangingPunct="1">
              <a:spcBef>
                <a:spcPct val="20000"/>
              </a:spcBef>
              <a:buClr>
                <a:schemeClr val="tx1"/>
              </a:buClr>
              <a:buSzPct val="70000"/>
              <a:buFont typeface="Arial" pitchFamily="34" charset="0"/>
              <a:buChar char="•"/>
              <a:defRPr sz="1800" kern="1200">
                <a:solidFill>
                  <a:schemeClr val="bg2"/>
                </a:solidFill>
                <a:latin typeface="+mn-lt"/>
                <a:ea typeface="+mn-ea"/>
                <a:cs typeface="+mn-cs"/>
              </a:defRPr>
            </a:lvl5pPr>
            <a:lvl6pPr marL="2514499" indent="-228590" algn="l" defTabSz="91436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0" algn="l" defTabSz="91436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0" algn="l" defTabSz="91436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4" indent="-228590" algn="l" defTabSz="91436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pPr>
            <a:r>
              <a:rPr lang="en-US" sz="2800" dirty="0"/>
              <a:t>Fugitive Emissions</a:t>
            </a:r>
          </a:p>
          <a:p>
            <a:pPr marL="800082" lvl="1" indent="-342900">
              <a:spcBef>
                <a:spcPts val="0"/>
              </a:spcBef>
              <a:buFont typeface="+mj-lt"/>
              <a:buAutoNum type="arabicPeriod"/>
            </a:pPr>
            <a:r>
              <a:rPr lang="en-US" sz="2400" dirty="0"/>
              <a:t>Raw Material Storage</a:t>
            </a:r>
          </a:p>
          <a:p>
            <a:pPr marL="800082" lvl="1" indent="-342900">
              <a:spcBef>
                <a:spcPts val="0"/>
              </a:spcBef>
              <a:buFont typeface="+mj-lt"/>
              <a:buAutoNum type="arabicPeriod" startAt="4"/>
            </a:pPr>
            <a:r>
              <a:rPr lang="en-US" sz="2400" dirty="0"/>
              <a:t>Rubber Cutting</a:t>
            </a:r>
          </a:p>
          <a:p>
            <a:pPr marL="800082" lvl="1" indent="-342900">
              <a:spcBef>
                <a:spcPts val="0"/>
              </a:spcBef>
              <a:buFont typeface="+mj-lt"/>
              <a:buAutoNum type="arabicPeriod" startAt="4"/>
            </a:pPr>
            <a:r>
              <a:rPr lang="en-US" sz="2400" dirty="0"/>
              <a:t>Rubber Curing</a:t>
            </a:r>
          </a:p>
          <a:p>
            <a:pPr marL="800082" lvl="1" indent="-342900">
              <a:spcBef>
                <a:spcPts val="0"/>
              </a:spcBef>
              <a:buFont typeface="+mj-lt"/>
              <a:buAutoNum type="arabicPeriod" startAt="6"/>
            </a:pPr>
            <a:r>
              <a:rPr lang="en-US" sz="2400" dirty="0"/>
              <a:t>Packaging/Loading</a:t>
            </a:r>
          </a:p>
          <a:p>
            <a:pPr lvl="1">
              <a:spcBef>
                <a:spcPts val="0"/>
              </a:spcBef>
            </a:pPr>
            <a:endParaRPr lang="en-US" dirty="0"/>
          </a:p>
          <a:p>
            <a:pPr>
              <a:spcBef>
                <a:spcPts val="0"/>
              </a:spcBef>
            </a:pPr>
            <a:r>
              <a:rPr lang="en-US" sz="2800" dirty="0"/>
              <a:t>Point Emissions</a:t>
            </a:r>
          </a:p>
          <a:p>
            <a:pPr marL="857233" lvl="1" indent="-457200">
              <a:spcBef>
                <a:spcPts val="0"/>
              </a:spcBef>
              <a:buFont typeface="+mj-lt"/>
              <a:buAutoNum type="arabicPeriod" startAt="2"/>
            </a:pPr>
            <a:r>
              <a:rPr lang="en-US" sz="2400" dirty="0"/>
              <a:t>Captured/Controlled Mixing</a:t>
            </a:r>
          </a:p>
          <a:p>
            <a:pPr marL="857233" lvl="1" indent="-457200">
              <a:spcBef>
                <a:spcPts val="0"/>
              </a:spcBef>
              <a:buFont typeface="+mj-lt"/>
              <a:buAutoNum type="arabicPeriod" startAt="2"/>
            </a:pPr>
            <a:r>
              <a:rPr lang="en-US" sz="2400" dirty="0"/>
              <a:t>Released Non-Captured Mixing (&lt;2%)</a:t>
            </a:r>
          </a:p>
          <a:p>
            <a:pPr marL="800082" lvl="1" indent="-342900">
              <a:spcBef>
                <a:spcPts val="0"/>
              </a:spcBef>
              <a:buFont typeface="+mj-lt"/>
              <a:buAutoNum type="arabicPeriod" startAt="2"/>
            </a:pPr>
            <a:endParaRPr lang="en-US" dirty="0"/>
          </a:p>
          <a:p>
            <a:pPr>
              <a:spcBef>
                <a:spcPts val="0"/>
              </a:spcBef>
            </a:pPr>
            <a:endParaRPr lang="en-US" dirty="0"/>
          </a:p>
          <a:p>
            <a:pPr lvl="1"/>
            <a:endParaRPr lang="en-US" sz="2400" dirty="0"/>
          </a:p>
          <a:p>
            <a:pPr lvl="1"/>
            <a:endParaRPr lang="en-US" sz="2400" dirty="0"/>
          </a:p>
        </p:txBody>
      </p:sp>
      <p:pic>
        <p:nvPicPr>
          <p:cNvPr id="18" name="Picture 17" descr="The image depicts a diagram illustrating various points and fugitive processes in an industrial setting.&#10;&#10;AI-generated content may be incorrect.">
            <a:extLst>
              <a:ext uri="{FF2B5EF4-FFF2-40B4-BE49-F238E27FC236}">
                <a16:creationId xmlns:a16="http://schemas.microsoft.com/office/drawing/2014/main" id="{AC13DB45-4E84-F887-21D7-4128D6417EC8}"/>
              </a:ext>
            </a:extLst>
          </p:cNvPr>
          <p:cNvPicPr>
            <a:picLocks noChangeAspect="1"/>
          </p:cNvPicPr>
          <p:nvPr/>
        </p:nvPicPr>
        <p:blipFill>
          <a:blip r:embed="rId3"/>
          <a:stretch>
            <a:fillRect/>
          </a:stretch>
        </p:blipFill>
        <p:spPr>
          <a:xfrm>
            <a:off x="6753137" y="1417319"/>
            <a:ext cx="5126443" cy="48980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9" name="Text Placeholder 8">
            <a:extLst>
              <a:ext uri="{FF2B5EF4-FFF2-40B4-BE49-F238E27FC236}">
                <a16:creationId xmlns:a16="http://schemas.microsoft.com/office/drawing/2014/main" id="{3072BE78-33EF-E7CB-6684-707F64CB7B78}"/>
              </a:ext>
            </a:extLst>
          </p:cNvPr>
          <p:cNvSpPr>
            <a:spLocks noGrp="1"/>
          </p:cNvSpPr>
          <p:nvPr>
            <p:ph type="body" sz="quarter" idx="10"/>
          </p:nvPr>
        </p:nvSpPr>
        <p:spPr>
          <a:xfrm>
            <a:off x="609600" y="4999287"/>
            <a:ext cx="5589270" cy="1142999"/>
          </a:xfrm>
        </p:spPr>
        <p:txBody>
          <a:bodyPr/>
          <a:lstStyle/>
          <a:p>
            <a:pPr>
              <a:lnSpc>
                <a:spcPct val="100000"/>
              </a:lnSpc>
            </a:pPr>
            <a:r>
              <a:rPr lang="en-US" sz="2200" b="1" dirty="0">
                <a:solidFill>
                  <a:schemeClr val="tx1"/>
                </a:solidFill>
              </a:rPr>
              <a:t>Note:</a:t>
            </a:r>
            <a:r>
              <a:rPr lang="en-US" sz="2200" b="1" i="1" dirty="0">
                <a:solidFill>
                  <a:schemeClr val="tx1"/>
                </a:solidFill>
              </a:rPr>
              <a:t> </a:t>
            </a:r>
            <a:r>
              <a:rPr lang="en-US" sz="2200" i="1" dirty="0">
                <a:solidFill>
                  <a:schemeClr val="bg2"/>
                </a:solidFill>
              </a:rPr>
              <a:t>In 2015, EPA determined 85% of all refinery benzene emissions resulted from uncontrolled, ground-level fugitive sources.</a:t>
            </a:r>
            <a:endParaRPr lang="en-US" sz="2200" i="1" dirty="0">
              <a:solidFill>
                <a:schemeClr val="tx1"/>
              </a:solidFill>
            </a:endParaRPr>
          </a:p>
        </p:txBody>
      </p:sp>
      <p:sp>
        <p:nvSpPr>
          <p:cNvPr id="20" name="TextBox 19">
            <a:extLst>
              <a:ext uri="{FF2B5EF4-FFF2-40B4-BE49-F238E27FC236}">
                <a16:creationId xmlns:a16="http://schemas.microsoft.com/office/drawing/2014/main" id="{8278DA75-C21E-DA8E-B914-3B1C2B55A578}"/>
              </a:ext>
            </a:extLst>
          </p:cNvPr>
          <p:cNvSpPr txBox="1"/>
          <p:nvPr/>
        </p:nvSpPr>
        <p:spPr>
          <a:xfrm>
            <a:off x="11538502" y="6441109"/>
            <a:ext cx="3746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C000"/>
                </a:solidFill>
                <a:effectLst/>
                <a:uLnTx/>
                <a:uFillTx/>
                <a:latin typeface="Myriad Web Pro"/>
                <a:ea typeface="+mn-ea"/>
                <a:cs typeface="+mn-cs"/>
              </a:rPr>
              <a:t>5</a:t>
            </a:r>
          </a:p>
        </p:txBody>
      </p:sp>
    </p:spTree>
    <p:extLst>
      <p:ext uri="{BB962C8B-B14F-4D97-AF65-F5344CB8AC3E}">
        <p14:creationId xmlns:p14="http://schemas.microsoft.com/office/powerpoint/2010/main" val="2174100460"/>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148FAC-E496-3972-D318-1A289D49B64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EAB4732-7F65-1053-60BE-FEACF2192623}"/>
              </a:ext>
            </a:extLst>
          </p:cNvPr>
          <p:cNvSpPr>
            <a:spLocks noGrp="1"/>
          </p:cNvSpPr>
          <p:nvPr>
            <p:ph type="title"/>
          </p:nvPr>
        </p:nvSpPr>
        <p:spPr>
          <a:xfrm>
            <a:off x="410391" y="2981041"/>
            <a:ext cx="11371217" cy="1362076"/>
          </a:xfrm>
        </p:spPr>
        <p:txBody>
          <a:bodyPr/>
          <a:lstStyle/>
          <a:p>
            <a:pPr algn="ctr"/>
            <a:r>
              <a:rPr lang="en-US" sz="4000" dirty="0"/>
              <a:t>SB356 covered Facilities/pollutants</a:t>
            </a:r>
            <a:br>
              <a:rPr lang="en-US" sz="4000" dirty="0"/>
            </a:br>
            <a:endParaRPr lang="en-US" sz="4000" dirty="0"/>
          </a:p>
        </p:txBody>
      </p:sp>
      <p:sp>
        <p:nvSpPr>
          <p:cNvPr id="2" name="TextBox 1">
            <a:extLst>
              <a:ext uri="{FF2B5EF4-FFF2-40B4-BE49-F238E27FC236}">
                <a16:creationId xmlns:a16="http://schemas.microsoft.com/office/drawing/2014/main" id="{216F900F-5C4A-1850-FBBA-2F1EA6EFC412}"/>
              </a:ext>
            </a:extLst>
          </p:cNvPr>
          <p:cNvSpPr txBox="1"/>
          <p:nvPr/>
        </p:nvSpPr>
        <p:spPr>
          <a:xfrm>
            <a:off x="11538502" y="6441109"/>
            <a:ext cx="3746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C000"/>
                </a:solidFill>
                <a:effectLst/>
                <a:uLnTx/>
                <a:uFillTx/>
                <a:latin typeface="Myriad Web Pro"/>
                <a:ea typeface="+mn-ea"/>
                <a:cs typeface="+mn-cs"/>
              </a:rPr>
              <a:t>6</a:t>
            </a:r>
          </a:p>
        </p:txBody>
      </p:sp>
    </p:spTree>
    <p:extLst>
      <p:ext uri="{BB962C8B-B14F-4D97-AF65-F5344CB8AC3E}">
        <p14:creationId xmlns:p14="http://schemas.microsoft.com/office/powerpoint/2010/main" val="4262688493"/>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675B4-F720-D3CA-06F2-8A12DA2CC1AA}"/>
              </a:ext>
            </a:extLst>
          </p:cNvPr>
          <p:cNvSpPr>
            <a:spLocks noGrp="1"/>
          </p:cNvSpPr>
          <p:nvPr>
            <p:ph type="title"/>
          </p:nvPr>
        </p:nvSpPr>
        <p:spPr>
          <a:xfrm>
            <a:off x="609600" y="110819"/>
            <a:ext cx="10972800" cy="1143000"/>
          </a:xfrm>
        </p:spPr>
        <p:txBody>
          <a:bodyPr/>
          <a:lstStyle/>
          <a:p>
            <a:r>
              <a:rPr lang="en-US" dirty="0"/>
              <a:t>SB356 Covered Facilities &amp; Pollutants  </a:t>
            </a:r>
            <a:br>
              <a:rPr lang="en-US" dirty="0"/>
            </a:br>
            <a:endParaRPr lang="en-US" dirty="0"/>
          </a:p>
        </p:txBody>
      </p:sp>
      <p:sp>
        <p:nvSpPr>
          <p:cNvPr id="9" name="Content Placeholder 2">
            <a:extLst>
              <a:ext uri="{FF2B5EF4-FFF2-40B4-BE49-F238E27FC236}">
                <a16:creationId xmlns:a16="http://schemas.microsoft.com/office/drawing/2014/main" id="{8FB8CC59-5560-F2D1-2D8C-0DAB9B57DD57}"/>
              </a:ext>
            </a:extLst>
          </p:cNvPr>
          <p:cNvSpPr txBox="1">
            <a:spLocks/>
          </p:cNvSpPr>
          <p:nvPr/>
        </p:nvSpPr>
        <p:spPr>
          <a:xfrm>
            <a:off x="927395" y="1512524"/>
            <a:ext cx="10972800" cy="4191000"/>
          </a:xfrm>
          <a:prstGeom prst="rect">
            <a:avLst/>
          </a:prstGeom>
        </p:spPr>
        <p:txBody>
          <a:bodyPr/>
          <a:lstStyle>
            <a:lvl1pPr marL="342887" indent="-342887" algn="l" defTabSz="914364" rtl="0" eaLnBrk="1" latinLnBrk="0" hangingPunct="1">
              <a:spcBef>
                <a:spcPct val="20000"/>
              </a:spcBef>
              <a:buClr>
                <a:schemeClr val="tx1"/>
              </a:buClr>
              <a:buSzPct val="70000"/>
              <a:buFont typeface="Wingdings" pitchFamily="2" charset="2"/>
              <a:buChar char="q"/>
              <a:defRPr sz="2400" b="1" kern="1200" baseline="0">
                <a:solidFill>
                  <a:schemeClr val="bg2"/>
                </a:solidFill>
                <a:latin typeface="+mn-lt"/>
                <a:ea typeface="+mn-ea"/>
                <a:cs typeface="+mn-cs"/>
              </a:defRPr>
            </a:lvl1pPr>
            <a:lvl2pPr marL="742920" indent="-285738" algn="l" defTabSz="914364" rtl="0" eaLnBrk="1" latinLnBrk="0" hangingPunct="1">
              <a:spcBef>
                <a:spcPct val="20000"/>
              </a:spcBef>
              <a:buClr>
                <a:schemeClr val="tx1"/>
              </a:buClr>
              <a:buSzPct val="100000"/>
              <a:buFont typeface="Wingdings" pitchFamily="2" charset="2"/>
              <a:buChar char="§"/>
              <a:defRPr sz="2000" kern="1200">
                <a:solidFill>
                  <a:schemeClr val="bg2"/>
                </a:solidFill>
                <a:latin typeface="+mn-lt"/>
                <a:ea typeface="+mn-ea"/>
                <a:cs typeface="+mn-cs"/>
              </a:defRPr>
            </a:lvl2pPr>
            <a:lvl3pPr marL="1142954" indent="-228590" algn="l" defTabSz="914364" rtl="0" eaLnBrk="1" latinLnBrk="0" hangingPunct="1">
              <a:spcBef>
                <a:spcPct val="20000"/>
              </a:spcBef>
              <a:buClr>
                <a:schemeClr val="tx1"/>
              </a:buClr>
              <a:buSzPct val="100000"/>
              <a:buFont typeface="Wingdings" panose="05000000000000000000" pitchFamily="2" charset="2"/>
              <a:buChar char="§"/>
              <a:defRPr sz="1800" kern="1200">
                <a:solidFill>
                  <a:schemeClr val="bg2"/>
                </a:solidFill>
                <a:latin typeface="+mn-lt"/>
                <a:ea typeface="+mn-ea"/>
                <a:cs typeface="+mn-cs"/>
              </a:defRPr>
            </a:lvl3pPr>
            <a:lvl4pPr marL="1600136" indent="-228590" algn="l" defTabSz="914364" rtl="0" eaLnBrk="1" latinLnBrk="0" hangingPunct="1">
              <a:spcBef>
                <a:spcPct val="20000"/>
              </a:spcBef>
              <a:buClr>
                <a:schemeClr val="tx1"/>
              </a:buClr>
              <a:buSzPct val="70000"/>
              <a:buFont typeface="Courier New" pitchFamily="49" charset="0"/>
              <a:buChar char="o"/>
              <a:defRPr sz="1800" kern="1200" baseline="0">
                <a:solidFill>
                  <a:schemeClr val="bg2"/>
                </a:solidFill>
                <a:latin typeface="+mn-lt"/>
                <a:ea typeface="+mn-ea"/>
                <a:cs typeface="+mn-cs"/>
              </a:defRPr>
            </a:lvl4pPr>
            <a:lvl5pPr marL="2057317" indent="-228590" algn="l" defTabSz="914364" rtl="0" eaLnBrk="1" latinLnBrk="0" hangingPunct="1">
              <a:spcBef>
                <a:spcPct val="20000"/>
              </a:spcBef>
              <a:buClr>
                <a:schemeClr val="tx1"/>
              </a:buClr>
              <a:buSzPct val="70000"/>
              <a:buFont typeface="Arial" pitchFamily="34" charset="0"/>
              <a:buChar char="•"/>
              <a:defRPr sz="1800" kern="1200">
                <a:solidFill>
                  <a:schemeClr val="bg2"/>
                </a:solidFill>
                <a:latin typeface="+mn-lt"/>
                <a:ea typeface="+mn-ea"/>
                <a:cs typeface="+mn-cs"/>
              </a:defRPr>
            </a:lvl5pPr>
            <a:lvl6pPr marL="2514499" indent="-228590" algn="l" defTabSz="91436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0" algn="l" defTabSz="91436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0" algn="l" defTabSz="91436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4" indent="-228590" algn="l" defTabSz="914364"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FFC000"/>
              </a:buClr>
              <a:defRPr/>
            </a:pPr>
            <a:r>
              <a:rPr kumimoji="0" lang="en-US" sz="3200" i="0" u="none" strike="noStrike" kern="1200" cap="none" spc="0" normalizeH="0" baseline="0" noProof="0" dirty="0">
                <a:ln>
                  <a:noFill/>
                </a:ln>
                <a:solidFill>
                  <a:srgbClr val="FFFFFF"/>
                </a:solidFill>
                <a:effectLst/>
                <a:uLnTx/>
                <a:uFillTx/>
                <a:latin typeface="Myriad Web Pro"/>
                <a:ea typeface="+mn-ea"/>
                <a:cs typeface="+mn-cs"/>
              </a:rPr>
              <a:t>117 Highest Risk Facilities</a:t>
            </a:r>
          </a:p>
          <a:p>
            <a:pPr lvl="1">
              <a:buClr>
                <a:srgbClr val="FFC000"/>
              </a:buClr>
              <a:defRPr/>
            </a:pPr>
            <a:r>
              <a:rPr lang="en-US" sz="2400" dirty="0">
                <a:solidFill>
                  <a:srgbClr val="FFFFFF"/>
                </a:solidFill>
                <a:latin typeface="Myriad Web Pro"/>
              </a:rPr>
              <a:t>99</a:t>
            </a:r>
            <a:r>
              <a:rPr kumimoji="0" lang="en-US" sz="2400" b="0" i="0" u="none" strike="noStrike" kern="1200" cap="none" spc="0" normalizeH="0" baseline="0" noProof="0" dirty="0">
                <a:ln>
                  <a:noFill/>
                </a:ln>
                <a:solidFill>
                  <a:srgbClr val="FFFFFF"/>
                </a:solidFill>
                <a:effectLst/>
                <a:uLnTx/>
                <a:uFillTx/>
                <a:latin typeface="Myriad Web Pro"/>
                <a:ea typeface="+mn-ea"/>
                <a:cs typeface="+mn-cs"/>
              </a:rPr>
              <a:t> Chemical Manufacturing </a:t>
            </a:r>
          </a:p>
          <a:p>
            <a:pPr lvl="1">
              <a:buClr>
                <a:srgbClr val="FFC000"/>
              </a:buClr>
              <a:defRPr/>
            </a:pPr>
            <a:r>
              <a:rPr kumimoji="0" lang="en-US" sz="2400" b="0" i="0" u="none" strike="noStrike" kern="1200" cap="none" spc="0" normalizeH="0" baseline="0" noProof="0" dirty="0">
                <a:ln>
                  <a:noFill/>
                </a:ln>
                <a:solidFill>
                  <a:srgbClr val="FFFFFF"/>
                </a:solidFill>
                <a:effectLst/>
                <a:uLnTx/>
                <a:uFillTx/>
                <a:latin typeface="Myriad Web Pro"/>
                <a:ea typeface="+mn-ea"/>
                <a:cs typeface="+mn-cs"/>
              </a:rPr>
              <a:t>18 Petroleum Refineries</a:t>
            </a:r>
          </a:p>
          <a:p>
            <a:pPr marL="914364" lvl="2" indent="0">
              <a:buClr>
                <a:srgbClr val="FFC000"/>
              </a:buClr>
              <a:buSzPct val="70000"/>
              <a:buNone/>
              <a:defRPr/>
            </a:pPr>
            <a:endParaRPr lang="en-US" sz="1200" dirty="0">
              <a:solidFill>
                <a:srgbClr val="FFFFFF"/>
              </a:solidFill>
              <a:latin typeface="Myriad Web Pro"/>
            </a:endParaRPr>
          </a:p>
          <a:p>
            <a:pPr marL="914364" lvl="2" indent="0">
              <a:buClr>
                <a:srgbClr val="FFC000"/>
              </a:buClr>
              <a:buSzPct val="70000"/>
              <a:buNone/>
              <a:defRPr/>
            </a:pPr>
            <a:endParaRPr lang="en-US" sz="3200" dirty="0">
              <a:solidFill>
                <a:srgbClr val="FFFFFF"/>
              </a:solidFill>
              <a:latin typeface="Myriad Web Pro"/>
            </a:endParaRPr>
          </a:p>
          <a:p>
            <a:pPr lvl="0">
              <a:buClr>
                <a:srgbClr val="FFC000"/>
              </a:buClr>
              <a:defRPr/>
            </a:pPr>
            <a:r>
              <a:rPr lang="en-US" sz="3200" dirty="0">
                <a:solidFill>
                  <a:srgbClr val="FFFFFF"/>
                </a:solidFill>
              </a:rPr>
              <a:t>17 Most Toxic Pollutants</a:t>
            </a:r>
          </a:p>
          <a:p>
            <a:pPr lvl="1">
              <a:buClr>
                <a:srgbClr val="FFC000"/>
              </a:buClr>
              <a:defRPr/>
            </a:pPr>
            <a:r>
              <a:rPr lang="en-US" sz="2800" dirty="0">
                <a:solidFill>
                  <a:srgbClr val="FFFFFF"/>
                </a:solidFill>
              </a:rPr>
              <a:t>Highest Toxicity-weighted Risk Drivers</a:t>
            </a:r>
          </a:p>
          <a:p>
            <a:pPr lvl="1">
              <a:buClr>
                <a:srgbClr val="FFC000"/>
              </a:buClr>
              <a:defRPr/>
            </a:pPr>
            <a:r>
              <a:rPr lang="en-US" sz="2800" dirty="0">
                <a:solidFill>
                  <a:srgbClr val="FFFFFF"/>
                </a:solidFill>
              </a:rPr>
              <a:t>Most Frequent Accidentally Released</a:t>
            </a:r>
          </a:p>
          <a:p>
            <a:pPr lvl="2">
              <a:buClr>
                <a:srgbClr val="FFC000"/>
              </a:buClr>
              <a:buSzPct val="70000"/>
              <a:buFont typeface="Courier New" pitchFamily="49" charset="0"/>
              <a:buChar char="o"/>
              <a:defRPr/>
            </a:pPr>
            <a:endParaRPr kumimoji="0" lang="en-US" sz="2800" b="0" i="0" u="none" strike="noStrike" kern="1200" cap="none" spc="0" normalizeH="0" baseline="0" noProof="0" dirty="0">
              <a:ln>
                <a:noFill/>
              </a:ln>
              <a:solidFill>
                <a:srgbClr val="FFFFFF"/>
              </a:solidFill>
              <a:effectLst/>
              <a:uLnTx/>
              <a:uFillTx/>
              <a:latin typeface="Myriad Web Pro"/>
              <a:ea typeface="+mn-ea"/>
              <a:cs typeface="+mn-cs"/>
            </a:endParaRPr>
          </a:p>
          <a:p>
            <a:pPr marL="1600136" marR="0" lvl="3" indent="-228590" algn="l" defTabSz="914364" rtl="0" eaLnBrk="1" fontAlgn="auto" latinLnBrk="0" hangingPunct="1">
              <a:lnSpc>
                <a:spcPct val="100000"/>
              </a:lnSpc>
              <a:spcBef>
                <a:spcPct val="20000"/>
              </a:spcBef>
              <a:spcAft>
                <a:spcPts val="0"/>
              </a:spcAft>
              <a:buClr>
                <a:srgbClr val="FFC000"/>
              </a:buClr>
              <a:buSzPct val="70000"/>
              <a:buFont typeface="Courier New" pitchFamily="49" charset="0"/>
              <a:buChar char="o"/>
              <a:tabLst/>
              <a:defRPr/>
            </a:pPr>
            <a:endParaRPr kumimoji="0" lang="en-US" sz="2400" b="0" i="0" u="none" strike="noStrike" kern="1200" cap="none" spc="0" normalizeH="0" baseline="0" noProof="0" dirty="0">
              <a:ln>
                <a:noFill/>
              </a:ln>
              <a:solidFill>
                <a:srgbClr val="FFFFFF"/>
              </a:solidFill>
              <a:effectLst/>
              <a:uLnTx/>
              <a:uFillTx/>
              <a:latin typeface="Myriad Web Pro"/>
              <a:ea typeface="+mn-ea"/>
              <a:cs typeface="+mn-cs"/>
            </a:endParaRPr>
          </a:p>
          <a:p>
            <a:pPr marL="1142954" marR="0" lvl="2" indent="-228590" algn="l" defTabSz="914364" rtl="0" eaLnBrk="1" fontAlgn="auto" latinLnBrk="0" hangingPunct="1">
              <a:lnSpc>
                <a:spcPct val="100000"/>
              </a:lnSpc>
              <a:spcBef>
                <a:spcPct val="20000"/>
              </a:spcBef>
              <a:spcAft>
                <a:spcPts val="0"/>
              </a:spcAft>
              <a:buClr>
                <a:srgbClr val="FFC000"/>
              </a:buClr>
              <a:buSzPct val="100000"/>
              <a:buFont typeface="Wingdings" panose="05000000000000000000" pitchFamily="2" charset="2"/>
              <a:buChar char="§"/>
              <a:tabLst/>
              <a:defRPr/>
            </a:pPr>
            <a:endParaRPr kumimoji="0" lang="en-US" sz="1800" b="0" i="0" u="none" strike="noStrike" kern="1200" cap="none" spc="0" normalizeH="0" baseline="0" noProof="0" dirty="0">
              <a:ln>
                <a:noFill/>
              </a:ln>
              <a:solidFill>
                <a:srgbClr val="FFFFFF"/>
              </a:solidFill>
              <a:effectLst/>
              <a:uLnTx/>
              <a:uFillTx/>
              <a:latin typeface="Myriad Web Pro"/>
              <a:ea typeface="+mn-ea"/>
              <a:cs typeface="+mn-cs"/>
            </a:endParaRPr>
          </a:p>
          <a:p>
            <a:pPr marL="1142954" marR="0" lvl="2" indent="-228590" algn="l" defTabSz="914364" rtl="0" eaLnBrk="1" fontAlgn="auto" latinLnBrk="0" hangingPunct="1">
              <a:lnSpc>
                <a:spcPct val="100000"/>
              </a:lnSpc>
              <a:spcBef>
                <a:spcPct val="20000"/>
              </a:spcBef>
              <a:spcAft>
                <a:spcPts val="0"/>
              </a:spcAft>
              <a:buClr>
                <a:srgbClr val="FFC000"/>
              </a:buClr>
              <a:buSzPct val="100000"/>
              <a:buFont typeface="Wingdings" panose="05000000000000000000" pitchFamily="2" charset="2"/>
              <a:buChar char="§"/>
              <a:tabLst/>
              <a:defRPr/>
            </a:pPr>
            <a:endParaRPr kumimoji="0" lang="en-US" sz="1800" b="0" i="0" u="none" strike="noStrike" kern="1200" cap="none" spc="0" normalizeH="0" baseline="0" noProof="0" dirty="0">
              <a:ln>
                <a:noFill/>
              </a:ln>
              <a:solidFill>
                <a:srgbClr val="FFFFFF"/>
              </a:solidFill>
              <a:effectLst/>
              <a:uLnTx/>
              <a:uFillTx/>
              <a:latin typeface="Myriad Web Pro"/>
              <a:ea typeface="+mn-ea"/>
              <a:cs typeface="+mn-cs"/>
            </a:endParaRPr>
          </a:p>
          <a:p>
            <a:pPr marL="1142954" marR="0" lvl="2" indent="-228590" algn="l" defTabSz="914364" rtl="0" eaLnBrk="1" fontAlgn="auto" latinLnBrk="0" hangingPunct="1">
              <a:lnSpc>
                <a:spcPct val="100000"/>
              </a:lnSpc>
              <a:spcBef>
                <a:spcPct val="20000"/>
              </a:spcBef>
              <a:spcAft>
                <a:spcPts val="0"/>
              </a:spcAft>
              <a:buClr>
                <a:srgbClr val="FFC000"/>
              </a:buClr>
              <a:buSzPct val="100000"/>
              <a:buFont typeface="Wingdings" panose="05000000000000000000" pitchFamily="2" charset="2"/>
              <a:buChar char="§"/>
              <a:tabLst/>
              <a:defRPr/>
            </a:pPr>
            <a:endParaRPr kumimoji="0" lang="en-US" sz="1800" b="0" i="0" u="none" strike="noStrike" kern="1200" cap="none" spc="0" normalizeH="0" baseline="0" noProof="0" dirty="0">
              <a:ln>
                <a:noFill/>
              </a:ln>
              <a:solidFill>
                <a:srgbClr val="FFFFFF"/>
              </a:solidFill>
              <a:effectLst/>
              <a:uLnTx/>
              <a:uFillTx/>
              <a:latin typeface="Myriad Web Pro"/>
              <a:ea typeface="+mn-ea"/>
              <a:cs typeface="+mn-cs"/>
            </a:endParaRPr>
          </a:p>
          <a:p>
            <a:pPr marL="742920" marR="0" lvl="1" indent="-285738" algn="l" defTabSz="914364" rtl="0" eaLnBrk="1" fontAlgn="auto" latinLnBrk="0" hangingPunct="1">
              <a:lnSpc>
                <a:spcPct val="100000"/>
              </a:lnSpc>
              <a:spcBef>
                <a:spcPct val="20000"/>
              </a:spcBef>
              <a:spcAft>
                <a:spcPts val="0"/>
              </a:spcAft>
              <a:buClr>
                <a:srgbClr val="FFC000"/>
              </a:buClr>
              <a:buSzPct val="100000"/>
              <a:buFont typeface="Wingdings" pitchFamily="2" charset="2"/>
              <a:buChar char="§"/>
              <a:tabLst/>
              <a:defRPr/>
            </a:pPr>
            <a:endParaRPr kumimoji="0" lang="en-US" sz="700" b="0" i="0" u="none" strike="noStrike" kern="1200" cap="none" spc="0" normalizeH="0" baseline="0" noProof="0" dirty="0">
              <a:ln>
                <a:noFill/>
              </a:ln>
              <a:solidFill>
                <a:srgbClr val="FFFFFF"/>
              </a:solidFill>
              <a:effectLst/>
              <a:uLnTx/>
              <a:uFillTx/>
              <a:latin typeface="Myriad Web Pro"/>
              <a:ea typeface="+mn-ea"/>
              <a:cs typeface="+mn-cs"/>
            </a:endParaRPr>
          </a:p>
          <a:p>
            <a:pPr marL="0" marR="0" lvl="0" indent="0" algn="l" defTabSz="914364" rtl="0" eaLnBrk="1" fontAlgn="auto" latinLnBrk="0" hangingPunct="1">
              <a:lnSpc>
                <a:spcPct val="100000"/>
              </a:lnSpc>
              <a:spcBef>
                <a:spcPct val="20000"/>
              </a:spcBef>
              <a:spcAft>
                <a:spcPts val="0"/>
              </a:spcAft>
              <a:buClr>
                <a:srgbClr val="FFC000"/>
              </a:buClr>
              <a:buSzPct val="70000"/>
              <a:buNone/>
              <a:tabLst/>
              <a:defRPr/>
            </a:pPr>
            <a:endParaRPr kumimoji="0" lang="en-US" sz="2400" b="1" i="0" u="none" strike="noStrike" kern="1200" cap="none" spc="0" normalizeH="0" baseline="0" noProof="0" dirty="0">
              <a:ln>
                <a:noFill/>
              </a:ln>
              <a:solidFill>
                <a:srgbClr val="FFFFFF"/>
              </a:solidFill>
              <a:effectLst/>
              <a:uLnTx/>
              <a:uFillTx/>
              <a:latin typeface="Myriad Web Pro"/>
              <a:ea typeface="+mn-ea"/>
              <a:cs typeface="+mn-cs"/>
            </a:endParaRPr>
          </a:p>
          <a:p>
            <a:pPr marL="742920" marR="0" lvl="1" indent="-285738" algn="l" defTabSz="914364" rtl="0" eaLnBrk="1" fontAlgn="auto" latinLnBrk="0" hangingPunct="1">
              <a:lnSpc>
                <a:spcPct val="100000"/>
              </a:lnSpc>
              <a:spcBef>
                <a:spcPct val="20000"/>
              </a:spcBef>
              <a:spcAft>
                <a:spcPts val="0"/>
              </a:spcAft>
              <a:buClr>
                <a:srgbClr val="FFC000"/>
              </a:buClr>
              <a:buSzPct val="100000"/>
              <a:buFont typeface="Wingdings" pitchFamily="2" charset="2"/>
              <a:buChar char="§"/>
              <a:tabLst/>
              <a:defRPr/>
            </a:pPr>
            <a:endParaRPr kumimoji="0" lang="en-US" sz="200" b="0" i="0" u="none" strike="noStrike" kern="1200" cap="none" spc="0" normalizeH="0" baseline="0" noProof="0" dirty="0">
              <a:ln>
                <a:noFill/>
              </a:ln>
              <a:solidFill>
                <a:srgbClr val="FFFFFF"/>
              </a:solidFill>
              <a:effectLst/>
              <a:uLnTx/>
              <a:uFillTx/>
              <a:latin typeface="Myriad Web Pro"/>
              <a:ea typeface="+mn-ea"/>
              <a:cs typeface="+mn-cs"/>
            </a:endParaRPr>
          </a:p>
          <a:p>
            <a:pPr marL="342887" marR="0" lvl="0" indent="-342887" algn="l" defTabSz="914364" rtl="0" eaLnBrk="1" fontAlgn="auto" latinLnBrk="0" hangingPunct="1">
              <a:lnSpc>
                <a:spcPct val="100000"/>
              </a:lnSpc>
              <a:spcBef>
                <a:spcPct val="20000"/>
              </a:spcBef>
              <a:spcAft>
                <a:spcPts val="0"/>
              </a:spcAft>
              <a:buClr>
                <a:srgbClr val="FFC000"/>
              </a:buClr>
              <a:buSzPct val="70000"/>
              <a:buFont typeface="Wingdings" pitchFamily="2" charset="2"/>
              <a:buChar char="q"/>
              <a:tabLst/>
              <a:defRPr/>
            </a:pPr>
            <a:endParaRPr kumimoji="0" lang="en-US" sz="2400" b="1" i="0" u="none" strike="noStrike" kern="1200" cap="none" spc="0" normalizeH="0" baseline="0" noProof="0" dirty="0">
              <a:ln>
                <a:noFill/>
              </a:ln>
              <a:solidFill>
                <a:srgbClr val="FFFFFF"/>
              </a:solidFill>
              <a:effectLst/>
              <a:uLnTx/>
              <a:uFillTx/>
              <a:latin typeface="Myriad Web Pro"/>
              <a:ea typeface="+mn-ea"/>
              <a:cs typeface="+mn-cs"/>
            </a:endParaRPr>
          </a:p>
          <a:p>
            <a:pPr marL="742920" marR="0" lvl="1" indent="-285738" algn="l" defTabSz="914364" rtl="0" eaLnBrk="1" fontAlgn="auto" latinLnBrk="0" hangingPunct="1">
              <a:lnSpc>
                <a:spcPct val="100000"/>
              </a:lnSpc>
              <a:spcBef>
                <a:spcPct val="20000"/>
              </a:spcBef>
              <a:spcAft>
                <a:spcPts val="0"/>
              </a:spcAft>
              <a:buClr>
                <a:srgbClr val="FFC000"/>
              </a:buClr>
              <a:buSzPct val="100000"/>
              <a:buFont typeface="Wingdings" pitchFamily="2" charset="2"/>
              <a:buChar char="§"/>
              <a:tabLst/>
              <a:defRPr/>
            </a:pPr>
            <a:endParaRPr kumimoji="0" lang="en-US" sz="2000" b="0" i="0" u="none" strike="noStrike" kern="1200" cap="none" spc="0" normalizeH="0" baseline="0" noProof="0" dirty="0">
              <a:ln>
                <a:noFill/>
              </a:ln>
              <a:solidFill>
                <a:srgbClr val="FFFFFF"/>
              </a:solidFill>
              <a:effectLst/>
              <a:uLnTx/>
              <a:uFillTx/>
              <a:latin typeface="Myriad Web Pro"/>
              <a:ea typeface="+mn-ea"/>
              <a:cs typeface="+mn-cs"/>
            </a:endParaRPr>
          </a:p>
        </p:txBody>
      </p:sp>
      <p:sp>
        <p:nvSpPr>
          <p:cNvPr id="10" name="TextBox 9">
            <a:extLst>
              <a:ext uri="{FF2B5EF4-FFF2-40B4-BE49-F238E27FC236}">
                <a16:creationId xmlns:a16="http://schemas.microsoft.com/office/drawing/2014/main" id="{BCC939F8-8BB1-E126-6656-46C89F28E323}"/>
              </a:ext>
            </a:extLst>
          </p:cNvPr>
          <p:cNvSpPr txBox="1"/>
          <p:nvPr/>
        </p:nvSpPr>
        <p:spPr>
          <a:xfrm>
            <a:off x="11264604" y="6441812"/>
            <a:ext cx="63559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FFC000"/>
                </a:solidFill>
                <a:latin typeface="Myriad Web Pro"/>
              </a:rPr>
              <a:t>7</a:t>
            </a:r>
            <a:endParaRPr kumimoji="0" lang="en-US" sz="1800" b="0" i="0" u="none" strike="noStrike" kern="1200" cap="none" spc="0" normalizeH="0" baseline="0" noProof="0" dirty="0">
              <a:ln>
                <a:noFill/>
              </a:ln>
              <a:solidFill>
                <a:srgbClr val="FFC000"/>
              </a:solidFill>
              <a:effectLst/>
              <a:uLnTx/>
              <a:uFillTx/>
              <a:latin typeface="Myriad Web Pro"/>
              <a:ea typeface="+mn-ea"/>
              <a:cs typeface="+mn-cs"/>
            </a:endParaRPr>
          </a:p>
        </p:txBody>
      </p:sp>
      <p:pic>
        <p:nvPicPr>
          <p:cNvPr id="13" name="Picture 12">
            <a:extLst>
              <a:ext uri="{FF2B5EF4-FFF2-40B4-BE49-F238E27FC236}">
                <a16:creationId xmlns:a16="http://schemas.microsoft.com/office/drawing/2014/main" id="{5A2FC6C8-D5BC-2127-8543-70EDEDFBB8E8}"/>
              </a:ext>
            </a:extLst>
          </p:cNvPr>
          <p:cNvPicPr>
            <a:picLocks noChangeAspect="1"/>
          </p:cNvPicPr>
          <p:nvPr/>
        </p:nvPicPr>
        <p:blipFill>
          <a:blip r:embed="rId3"/>
          <a:stretch>
            <a:fillRect/>
          </a:stretch>
        </p:blipFill>
        <p:spPr>
          <a:xfrm>
            <a:off x="8782141" y="3948768"/>
            <a:ext cx="2251031" cy="2670481"/>
          </a:xfrm>
          <a:prstGeom prst="rect">
            <a:avLst/>
          </a:prstGeom>
        </p:spPr>
      </p:pic>
      <p:grpSp>
        <p:nvGrpSpPr>
          <p:cNvPr id="18" name="Group 17">
            <a:extLst>
              <a:ext uri="{FF2B5EF4-FFF2-40B4-BE49-F238E27FC236}">
                <a16:creationId xmlns:a16="http://schemas.microsoft.com/office/drawing/2014/main" id="{DC0909AE-7921-9574-5629-57F6E3E73FFF}"/>
              </a:ext>
            </a:extLst>
          </p:cNvPr>
          <p:cNvGrpSpPr/>
          <p:nvPr/>
        </p:nvGrpSpPr>
        <p:grpSpPr>
          <a:xfrm>
            <a:off x="8168640" y="2340647"/>
            <a:ext cx="3413759" cy="1546666"/>
            <a:chOff x="7648710" y="1124141"/>
            <a:chExt cx="3499349" cy="1580965"/>
          </a:xfrm>
        </p:grpSpPr>
        <p:pic>
          <p:nvPicPr>
            <p:cNvPr id="1026" name="Picture 2" descr="UPDATE: Oil tank fire extinguished and residents allowed to return home">
              <a:extLst>
                <a:ext uri="{FF2B5EF4-FFF2-40B4-BE49-F238E27FC236}">
                  <a16:creationId xmlns:a16="http://schemas.microsoft.com/office/drawing/2014/main" id="{9CF92A3B-F127-7709-1B29-E6215B5930D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395" t="1241" r="28541" b="8832"/>
            <a:stretch>
              <a:fillRect/>
            </a:stretch>
          </p:blipFill>
          <p:spPr bwMode="auto">
            <a:xfrm>
              <a:off x="7648710" y="1124141"/>
              <a:ext cx="1731509" cy="15653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B5428083-0F65-795A-9D17-071AE5EF488B}"/>
                </a:ext>
              </a:extLst>
            </p:cNvPr>
            <p:cNvPicPr preferRelativeResize="0">
              <a:picLocks/>
            </p:cNvPicPr>
            <p:nvPr/>
          </p:nvPicPr>
          <p:blipFill>
            <a:blip r:embed="rId5"/>
            <a:stretch>
              <a:fillRect/>
            </a:stretch>
          </p:blipFill>
          <p:spPr>
            <a:xfrm>
              <a:off x="9419843" y="1141118"/>
              <a:ext cx="1728216" cy="15484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Picture 16">
              <a:extLst>
                <a:ext uri="{FF2B5EF4-FFF2-40B4-BE49-F238E27FC236}">
                  <a16:creationId xmlns:a16="http://schemas.microsoft.com/office/drawing/2014/main" id="{4BF963B5-F109-BC78-60FF-B4B0FC1FF81F}"/>
                </a:ext>
              </a:extLst>
            </p:cNvPr>
            <p:cNvPicPr>
              <a:picLocks noChangeAspect="1"/>
            </p:cNvPicPr>
            <p:nvPr/>
          </p:nvPicPr>
          <p:blipFill>
            <a:blip r:embed="rId6"/>
            <a:srcRect l="6757" t="80515" r="40765" b="10888"/>
            <a:stretch>
              <a:fillRect/>
            </a:stretch>
          </p:blipFill>
          <p:spPr>
            <a:xfrm>
              <a:off x="9716370" y="2517086"/>
              <a:ext cx="1188720" cy="188020"/>
            </a:xfrm>
            <a:prstGeom prst="rect">
              <a:avLst/>
            </a:prstGeom>
          </p:spPr>
        </p:pic>
      </p:grpSp>
      <p:pic>
        <p:nvPicPr>
          <p:cNvPr id="1030" name="Picture 6" descr="BioLab fined $61K after OSHA says ...">
            <a:extLst>
              <a:ext uri="{FF2B5EF4-FFF2-40B4-BE49-F238E27FC236}">
                <a16:creationId xmlns:a16="http://schemas.microsoft.com/office/drawing/2014/main" id="{6148BBBC-7822-C54D-028A-1C47EA3A3FD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3253" t="952" r="13491" b="3533"/>
          <a:stretch>
            <a:fillRect/>
          </a:stretch>
        </p:blipFill>
        <p:spPr bwMode="auto">
          <a:xfrm>
            <a:off x="8162109" y="810925"/>
            <a:ext cx="1689158" cy="146560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BioLab chlorine Leak causes shelter-in-place">
            <a:extLst>
              <a:ext uri="{FF2B5EF4-FFF2-40B4-BE49-F238E27FC236}">
                <a16:creationId xmlns:a16="http://schemas.microsoft.com/office/drawing/2014/main" id="{9F6D72C9-1485-7D07-F6E3-3398621C9EAE}"/>
              </a:ext>
            </a:extLst>
          </p:cNvPr>
          <p:cNvPicPr>
            <a:picLocks noGrp="1" noChangeAspect="1" noChangeArrowheads="1"/>
          </p:cNvPicPr>
          <p:nvPr>
            <p:ph idx="1"/>
          </p:nvPr>
        </p:nvPicPr>
        <p:blipFill rotWithShape="1">
          <a:blip r:embed="rId8">
            <a:extLst>
              <a:ext uri="{28A0092B-C50C-407E-A947-70E740481C1C}">
                <a14:useLocalDpi xmlns:a14="http://schemas.microsoft.com/office/drawing/2010/main" val="0"/>
              </a:ext>
            </a:extLst>
          </a:blip>
          <a:srcRect l="19118" t="75544" r="39118" b="17455"/>
          <a:stretch>
            <a:fillRect/>
          </a:stretch>
        </p:blipFill>
        <p:spPr bwMode="auto">
          <a:xfrm>
            <a:off x="8301746" y="2343154"/>
            <a:ext cx="1349981" cy="134990"/>
          </a:xfrm>
          <a:prstGeom prst="rect">
            <a:avLst/>
          </a:prstGeom>
          <a:noFill/>
          <a:extLst>
            <a:ext uri="{909E8E84-426E-40DD-AFC4-6F175D3DCCD1}">
              <a14:hiddenFill xmlns:a14="http://schemas.microsoft.com/office/drawing/2010/main">
                <a:solidFill>
                  <a:srgbClr val="FFFFFF"/>
                </a:solidFill>
              </a14:hiddenFill>
            </a:ext>
          </a:extLst>
        </p:spPr>
      </p:pic>
      <p:pic>
        <p:nvPicPr>
          <p:cNvPr id="21" name="Content Placeholder 6">
            <a:extLst>
              <a:ext uri="{FF2B5EF4-FFF2-40B4-BE49-F238E27FC236}">
                <a16:creationId xmlns:a16="http://schemas.microsoft.com/office/drawing/2014/main" id="{FE0A5C57-2B18-4FC7-B98A-6D1824F79752}"/>
              </a:ext>
            </a:extLst>
          </p:cNvPr>
          <p:cNvPicPr>
            <a:picLocks/>
          </p:cNvPicPr>
          <p:nvPr/>
        </p:nvPicPr>
        <p:blipFill>
          <a:blip r:embed="rId9"/>
          <a:srcRect l="18094" t="4849" r="27420" b="18853"/>
          <a:stretch>
            <a:fillRect/>
          </a:stretch>
        </p:blipFill>
        <p:spPr>
          <a:xfrm>
            <a:off x="9895349" y="797863"/>
            <a:ext cx="1685946" cy="14786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 name="Picture 4">
            <a:extLst>
              <a:ext uri="{FF2B5EF4-FFF2-40B4-BE49-F238E27FC236}">
                <a16:creationId xmlns:a16="http://schemas.microsoft.com/office/drawing/2014/main" id="{B8EDD4DF-582C-0B01-187B-3E61D7FFA6D2}"/>
              </a:ext>
            </a:extLst>
          </p:cNvPr>
          <p:cNvPicPr preferRelativeResize="0">
            <a:picLocks noChangeArrowheads="1"/>
          </p:cNvPicPr>
          <p:nvPr/>
        </p:nvPicPr>
        <p:blipFill rotWithShape="1">
          <a:blip r:embed="rId10">
            <a:extLst>
              <a:ext uri="{28A0092B-C50C-407E-A947-70E740481C1C}">
                <a14:useLocalDpi xmlns:a14="http://schemas.microsoft.com/office/drawing/2010/main" val="0"/>
              </a:ext>
            </a:extLst>
          </a:blip>
          <a:srcRect l="19813" t="78607" r="19012" b="15555"/>
          <a:stretch>
            <a:fillRect/>
          </a:stretch>
        </p:blipFill>
        <p:spPr bwMode="auto">
          <a:xfrm>
            <a:off x="9907657" y="2377708"/>
            <a:ext cx="1645920" cy="12801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a:extLst>
              <a:ext uri="{FF2B5EF4-FFF2-40B4-BE49-F238E27FC236}">
                <a16:creationId xmlns:a16="http://schemas.microsoft.com/office/drawing/2014/main" id="{0F715B78-9E5F-809F-731E-439B4D90B64C}"/>
              </a:ext>
            </a:extLst>
          </p:cNvPr>
          <p:cNvPicPr preferRelativeResize="0">
            <a:picLocks noChangeArrowheads="1"/>
          </p:cNvPicPr>
          <p:nvPr/>
        </p:nvPicPr>
        <p:blipFill rotWithShape="1">
          <a:blip r:embed="rId11">
            <a:extLst>
              <a:ext uri="{28A0092B-C50C-407E-A947-70E740481C1C}">
                <a14:useLocalDpi xmlns:a14="http://schemas.microsoft.com/office/drawing/2010/main" val="0"/>
              </a:ext>
            </a:extLst>
          </a:blip>
          <a:srcRect l="18364" t="78770" r="36050" b="15842"/>
          <a:stretch>
            <a:fillRect/>
          </a:stretch>
        </p:blipFill>
        <p:spPr bwMode="auto">
          <a:xfrm>
            <a:off x="8246446" y="3714225"/>
            <a:ext cx="1554480" cy="137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1255706"/>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F59A8-E9F1-4C53-55FA-DCE45605E701}"/>
              </a:ext>
            </a:extLst>
          </p:cNvPr>
          <p:cNvSpPr>
            <a:spLocks noGrp="1"/>
          </p:cNvSpPr>
          <p:nvPr>
            <p:ph type="title"/>
          </p:nvPr>
        </p:nvSpPr>
        <p:spPr>
          <a:xfrm>
            <a:off x="609600" y="115363"/>
            <a:ext cx="10972800" cy="1143000"/>
          </a:xfrm>
        </p:spPr>
        <p:txBody>
          <a:bodyPr/>
          <a:lstStyle/>
          <a:p>
            <a:r>
              <a:rPr lang="en-US" dirty="0"/>
              <a:t>Geographic Distribution of Covered Facilities</a:t>
            </a:r>
            <a:br>
              <a:rPr lang="en-US" dirty="0"/>
            </a:br>
            <a:endParaRPr lang="en-US" dirty="0"/>
          </a:p>
        </p:txBody>
      </p:sp>
      <p:pic>
        <p:nvPicPr>
          <p:cNvPr id="6" name="Content Placeholder 5" descr="The map shows a distribution of 117 covered facilities across various locations in Louisiana.&#10;&#10;AI-generated content may be incorrect.">
            <a:extLst>
              <a:ext uri="{FF2B5EF4-FFF2-40B4-BE49-F238E27FC236}">
                <a16:creationId xmlns:a16="http://schemas.microsoft.com/office/drawing/2014/main" id="{E6A9BF31-E1AB-DE76-5BC1-44ED153FE1D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77982" y="968991"/>
            <a:ext cx="7362053" cy="54965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 Placeholder 3">
            <a:extLst>
              <a:ext uri="{FF2B5EF4-FFF2-40B4-BE49-F238E27FC236}">
                <a16:creationId xmlns:a16="http://schemas.microsoft.com/office/drawing/2014/main" id="{DA89D994-983B-46C5-99A9-E32A106A9579}"/>
              </a:ext>
            </a:extLst>
          </p:cNvPr>
          <p:cNvSpPr>
            <a:spLocks noGrp="1"/>
          </p:cNvSpPr>
          <p:nvPr>
            <p:ph type="body" sz="quarter" idx="10"/>
          </p:nvPr>
        </p:nvSpPr>
        <p:spPr>
          <a:xfrm>
            <a:off x="696963" y="6248400"/>
            <a:ext cx="10972800" cy="609600"/>
          </a:xfrm>
        </p:spPr>
        <p:txBody>
          <a:bodyPr/>
          <a:lstStyle/>
          <a:p>
            <a:r>
              <a:rPr lang="en-US" sz="1400" b="1" dirty="0"/>
              <a:t>Map Prepared by Scott Eustis, Healthy Gulf</a:t>
            </a:r>
          </a:p>
        </p:txBody>
      </p:sp>
      <p:sp>
        <p:nvSpPr>
          <p:cNvPr id="7" name="TextBox 6">
            <a:extLst>
              <a:ext uri="{FF2B5EF4-FFF2-40B4-BE49-F238E27FC236}">
                <a16:creationId xmlns:a16="http://schemas.microsoft.com/office/drawing/2014/main" id="{7D4EBB8D-5602-945D-A36C-F9174EC83430}"/>
              </a:ext>
            </a:extLst>
          </p:cNvPr>
          <p:cNvSpPr txBox="1"/>
          <p:nvPr/>
        </p:nvSpPr>
        <p:spPr>
          <a:xfrm>
            <a:off x="11538502" y="6441109"/>
            <a:ext cx="3746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C000"/>
                </a:solidFill>
                <a:latin typeface="Myriad Web Pro"/>
              </a:rPr>
              <a:t>8</a:t>
            </a:r>
            <a:endParaRPr kumimoji="0" lang="en-US" sz="1800" b="0" i="0" u="none" strike="noStrike" kern="1200" cap="none" spc="0" normalizeH="0" baseline="0" noProof="0" dirty="0">
              <a:ln>
                <a:noFill/>
              </a:ln>
              <a:solidFill>
                <a:srgbClr val="FFC000"/>
              </a:solidFill>
              <a:effectLst/>
              <a:uLnTx/>
              <a:uFillTx/>
              <a:latin typeface="Myriad Web Pro"/>
              <a:ea typeface="+mn-ea"/>
              <a:cs typeface="+mn-cs"/>
            </a:endParaRPr>
          </a:p>
        </p:txBody>
      </p:sp>
    </p:spTree>
    <p:extLst>
      <p:ext uri="{BB962C8B-B14F-4D97-AF65-F5344CB8AC3E}">
        <p14:creationId xmlns:p14="http://schemas.microsoft.com/office/powerpoint/2010/main" val="1214046583"/>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2AFD7A-4011-2C17-2977-2F6713A5B4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838A7E-9EF1-9A5E-D186-9BD8B34A7D26}"/>
              </a:ext>
            </a:extLst>
          </p:cNvPr>
          <p:cNvSpPr>
            <a:spLocks noGrp="1"/>
          </p:cNvSpPr>
          <p:nvPr>
            <p:ph type="title"/>
          </p:nvPr>
        </p:nvSpPr>
        <p:spPr>
          <a:xfrm>
            <a:off x="243840" y="491451"/>
            <a:ext cx="11714480" cy="1143000"/>
          </a:xfrm>
        </p:spPr>
        <p:txBody>
          <a:bodyPr/>
          <a:lstStyle/>
          <a:p>
            <a:br>
              <a:rPr lang="en-US" dirty="0"/>
            </a:br>
            <a:r>
              <a:rPr lang="en-US" dirty="0"/>
              <a:t>Real-time Fenceline Monitoring/Alert System Costs</a:t>
            </a:r>
            <a:br>
              <a:rPr lang="en-US" b="1" dirty="0"/>
            </a:br>
            <a:br>
              <a:rPr lang="en-US" dirty="0"/>
            </a:br>
            <a:endParaRPr lang="en-US" dirty="0"/>
          </a:p>
        </p:txBody>
      </p:sp>
      <p:sp>
        <p:nvSpPr>
          <p:cNvPr id="3" name="Content Placeholder 2">
            <a:extLst>
              <a:ext uri="{FF2B5EF4-FFF2-40B4-BE49-F238E27FC236}">
                <a16:creationId xmlns:a16="http://schemas.microsoft.com/office/drawing/2014/main" id="{5DC241D3-7C30-C9FA-89C6-8DE7B128D257}"/>
              </a:ext>
            </a:extLst>
          </p:cNvPr>
          <p:cNvSpPr>
            <a:spLocks noGrp="1"/>
          </p:cNvSpPr>
          <p:nvPr>
            <p:ph idx="1"/>
          </p:nvPr>
        </p:nvSpPr>
        <p:spPr>
          <a:xfrm>
            <a:off x="632172" y="938831"/>
            <a:ext cx="10972800" cy="4191000"/>
          </a:xfrm>
        </p:spPr>
        <p:txBody>
          <a:bodyPr/>
          <a:lstStyle/>
          <a:p>
            <a:pPr lvl="0"/>
            <a:r>
              <a:rPr lang="en-US" dirty="0">
                <a:solidFill>
                  <a:schemeClr val="tx1"/>
                </a:solidFill>
              </a:rPr>
              <a:t>EPA-Recommended Open Path Monitors</a:t>
            </a:r>
            <a:endParaRPr lang="en-US" sz="2800" dirty="0">
              <a:solidFill>
                <a:schemeClr val="tx1"/>
              </a:solidFill>
            </a:endParaRPr>
          </a:p>
          <a:p>
            <a:pPr lvl="1"/>
            <a:r>
              <a:rPr lang="en-US" dirty="0"/>
              <a:t>Measures up to 100 pollutants at lengths 500 – 1000m (1640 - 3280ft)*</a:t>
            </a:r>
            <a:endParaRPr lang="en-US" sz="3200" dirty="0"/>
          </a:p>
          <a:p>
            <a:pPr lvl="1">
              <a:spcBef>
                <a:spcPts val="0"/>
              </a:spcBef>
            </a:pPr>
            <a:r>
              <a:rPr lang="en-US" dirty="0">
                <a:solidFill>
                  <a:srgbClr val="FFFFFF"/>
                </a:solidFill>
              </a:rPr>
              <a:t>Average Costs $250,000 - $630,000 Capital, $25,000 Annual**</a:t>
            </a:r>
          </a:p>
          <a:p>
            <a:pPr lvl="2">
              <a:spcBef>
                <a:spcPts val="0"/>
              </a:spcBef>
            </a:pPr>
            <a:r>
              <a:rPr lang="en-US" dirty="0">
                <a:solidFill>
                  <a:srgbClr val="FFFFFF"/>
                </a:solidFill>
              </a:rPr>
              <a:t>4 - 10 monitors &amp; equipment shelters, data logger, weather station</a:t>
            </a:r>
          </a:p>
          <a:p>
            <a:pPr marL="1371546" lvl="3" indent="0">
              <a:buNone/>
            </a:pPr>
            <a:endParaRPr lang="en-US" sz="800" dirty="0"/>
          </a:p>
          <a:p>
            <a:r>
              <a:rPr lang="en-US" kern="0" dirty="0">
                <a:solidFill>
                  <a:schemeClr val="tx1"/>
                </a:solidFill>
                <a:ea typeface="Times New Roman" panose="02020603050405020304" pitchFamily="18" charset="0"/>
                <a:cs typeface="Times New Roman" panose="02020603050405020304" pitchFamily="18" charset="0"/>
              </a:rPr>
              <a:t>Data Platform/Website</a:t>
            </a:r>
          </a:p>
          <a:p>
            <a:pPr lvl="1"/>
            <a:r>
              <a:rPr lang="en-US" b="0" kern="0" dirty="0">
                <a:ea typeface="Times New Roman" panose="02020603050405020304" pitchFamily="18" charset="0"/>
                <a:cs typeface="Times New Roman" panose="02020603050405020304" pitchFamily="18" charset="0"/>
              </a:rPr>
              <a:t>Collects, analyzes, &amp; stores real-time data</a:t>
            </a:r>
          </a:p>
          <a:p>
            <a:pPr lvl="1"/>
            <a:r>
              <a:rPr lang="en-US" b="0" kern="0" dirty="0">
                <a:ea typeface="Times New Roman" panose="02020603050405020304" pitchFamily="18" charset="0"/>
                <a:cs typeface="Times New Roman" panose="02020603050405020304" pitchFamily="18" charset="0"/>
              </a:rPr>
              <a:t>Creates real-time &amp; historical data visualizations </a:t>
            </a:r>
          </a:p>
          <a:p>
            <a:pPr lvl="2"/>
            <a:r>
              <a:rPr lang="en-US" b="0" kern="0" dirty="0">
                <a:ea typeface="Times New Roman" panose="02020603050405020304" pitchFamily="18" charset="0"/>
                <a:cs typeface="Times New Roman" panose="02020603050405020304" pitchFamily="18" charset="0"/>
              </a:rPr>
              <a:t>Graphs, maps, tables</a:t>
            </a:r>
          </a:p>
          <a:p>
            <a:pPr lvl="1"/>
            <a:r>
              <a:rPr lang="en-US" dirty="0">
                <a:solidFill>
                  <a:srgbClr val="FFFFFF"/>
                </a:solidFill>
                <a:ea typeface="Aptos" panose="020B0004020202020204" pitchFamily="34" charset="0"/>
                <a:cs typeface="Times New Roman" panose="02020603050405020304" pitchFamily="18" charset="0"/>
              </a:rPr>
              <a:t>Costs: $2,000 - $3,500/facility Capital, </a:t>
            </a:r>
            <a:r>
              <a:rPr lang="en-US" dirty="0">
                <a:solidFill>
                  <a:srgbClr val="FFFFFF"/>
                </a:solidFill>
                <a:cs typeface="Times New Roman" panose="02020603050405020304" pitchFamily="18" charset="0"/>
              </a:rPr>
              <a:t>$40,000 Annual**</a:t>
            </a:r>
            <a:endParaRPr lang="en-US" sz="2400" dirty="0">
              <a:solidFill>
                <a:srgbClr val="FFFFFF"/>
              </a:solidFill>
            </a:endParaRPr>
          </a:p>
          <a:p>
            <a:pPr marL="914364" lvl="2" indent="0">
              <a:spcBef>
                <a:spcPts val="0"/>
              </a:spcBef>
              <a:buNone/>
            </a:pPr>
            <a:endParaRPr kumimoji="0" lang="en-US" sz="100" i="0" u="none" strike="noStrike" kern="1200" cap="none" spc="0" normalizeH="0" baseline="0" noProof="0" dirty="0">
              <a:ln>
                <a:noFill/>
              </a:ln>
              <a:solidFill>
                <a:srgbClr val="FFFFFF"/>
              </a:solidFill>
              <a:effectLst/>
              <a:uLnTx/>
              <a:uFillTx/>
              <a:ea typeface="+mn-ea"/>
              <a:cs typeface="+mn-cs"/>
            </a:endParaRPr>
          </a:p>
          <a:p>
            <a:pPr marL="914364" lvl="2" indent="0">
              <a:spcBef>
                <a:spcPts val="0"/>
              </a:spcBef>
              <a:buNone/>
            </a:pPr>
            <a:endParaRPr kumimoji="0" lang="en-US" sz="800" i="0" u="none" strike="noStrike" kern="1200" cap="none" spc="0" normalizeH="0" baseline="0" noProof="0" dirty="0">
              <a:ln>
                <a:noFill/>
              </a:ln>
              <a:solidFill>
                <a:srgbClr val="FFFFFF"/>
              </a:solidFill>
              <a:effectLst/>
              <a:uLnTx/>
              <a:uFillTx/>
              <a:ea typeface="+mn-ea"/>
              <a:cs typeface="+mn-cs"/>
            </a:endParaRPr>
          </a:p>
          <a:p>
            <a:pPr lvl="0"/>
            <a:r>
              <a:rPr lang="en-US" dirty="0">
                <a:solidFill>
                  <a:schemeClr val="tx1"/>
                </a:solidFill>
              </a:rPr>
              <a:t>Automatic Realtime Alerts </a:t>
            </a:r>
            <a:endParaRPr lang="en-US" sz="2800" dirty="0">
              <a:solidFill>
                <a:schemeClr val="tx1"/>
              </a:solidFill>
            </a:endParaRPr>
          </a:p>
          <a:p>
            <a:pPr lvl="1"/>
            <a:r>
              <a:rPr lang="en-US" dirty="0"/>
              <a:t>Generated when concentrations exceed health-based thresholds</a:t>
            </a:r>
            <a:endParaRPr lang="en-US" sz="3200" dirty="0"/>
          </a:p>
          <a:p>
            <a:pPr lvl="1"/>
            <a:r>
              <a:rPr lang="en-US" dirty="0"/>
              <a:t>Distributed to facility, first responders, local officials, residents</a:t>
            </a:r>
            <a:endParaRPr lang="en-US" sz="3200" dirty="0"/>
          </a:p>
          <a:p>
            <a:pPr lvl="2"/>
            <a:r>
              <a:rPr lang="en-US" dirty="0"/>
              <a:t>Opt-in automated texts, emails, or phone calls</a:t>
            </a:r>
            <a:endParaRPr lang="en-US" sz="2800" dirty="0"/>
          </a:p>
        </p:txBody>
      </p:sp>
      <p:sp>
        <p:nvSpPr>
          <p:cNvPr id="4" name="TextBox 3">
            <a:extLst>
              <a:ext uri="{FF2B5EF4-FFF2-40B4-BE49-F238E27FC236}">
                <a16:creationId xmlns:a16="http://schemas.microsoft.com/office/drawing/2014/main" id="{A0971F31-D099-9FDE-2D78-F1848F924E76}"/>
              </a:ext>
            </a:extLst>
          </p:cNvPr>
          <p:cNvSpPr txBox="1"/>
          <p:nvPr/>
        </p:nvSpPr>
        <p:spPr>
          <a:xfrm>
            <a:off x="11478403" y="6475886"/>
            <a:ext cx="52352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C000"/>
                </a:solidFill>
                <a:effectLst/>
                <a:uLnTx/>
                <a:uFillTx/>
                <a:latin typeface="Myriad Web Pro"/>
                <a:ea typeface="+mn-ea"/>
                <a:cs typeface="+mn-cs"/>
              </a:rPr>
              <a:t>9</a:t>
            </a:r>
          </a:p>
        </p:txBody>
      </p:sp>
      <p:pic>
        <p:nvPicPr>
          <p:cNvPr id="5" name="Picture 4">
            <a:extLst>
              <a:ext uri="{FF2B5EF4-FFF2-40B4-BE49-F238E27FC236}">
                <a16:creationId xmlns:a16="http://schemas.microsoft.com/office/drawing/2014/main" id="{F13C4A56-B6DB-7DA3-2C87-793E632CC46B}"/>
              </a:ext>
            </a:extLst>
          </p:cNvPr>
          <p:cNvPicPr>
            <a:picLocks/>
          </p:cNvPicPr>
          <p:nvPr/>
        </p:nvPicPr>
        <p:blipFill>
          <a:blip r:embed="rId3"/>
          <a:stretch>
            <a:fillRect/>
          </a:stretch>
        </p:blipFill>
        <p:spPr>
          <a:xfrm>
            <a:off x="9210040" y="1267105"/>
            <a:ext cx="2560320" cy="16459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14">
            <a:extLst>
              <a:ext uri="{FF2B5EF4-FFF2-40B4-BE49-F238E27FC236}">
                <a16:creationId xmlns:a16="http://schemas.microsoft.com/office/drawing/2014/main" id="{BC2C2A6D-A49F-4045-094E-905D5B3242FC}"/>
              </a:ext>
            </a:extLst>
          </p:cNvPr>
          <p:cNvPicPr>
            <a:picLocks noChangeAspect="1"/>
          </p:cNvPicPr>
          <p:nvPr/>
        </p:nvPicPr>
        <p:blipFill>
          <a:blip r:embed="rId4"/>
          <a:stretch>
            <a:fillRect/>
          </a:stretch>
        </p:blipFill>
        <p:spPr>
          <a:xfrm>
            <a:off x="9220775" y="4815761"/>
            <a:ext cx="2519392" cy="1532788"/>
          </a:xfrm>
          <a:prstGeom prst="rect">
            <a:avLst/>
          </a:prstGeom>
        </p:spPr>
      </p:pic>
      <p:sp>
        <p:nvSpPr>
          <p:cNvPr id="7" name="TextBox 6">
            <a:extLst>
              <a:ext uri="{FF2B5EF4-FFF2-40B4-BE49-F238E27FC236}">
                <a16:creationId xmlns:a16="http://schemas.microsoft.com/office/drawing/2014/main" id="{1B394314-9536-D170-EA40-38B8DD2836D3}"/>
              </a:ext>
            </a:extLst>
          </p:cNvPr>
          <p:cNvSpPr txBox="1"/>
          <p:nvPr/>
        </p:nvSpPr>
        <p:spPr>
          <a:xfrm>
            <a:off x="547007" y="6475886"/>
            <a:ext cx="10248068"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srgbClr val="FFFFFF"/>
                </a:solidFill>
                <a:effectLst/>
                <a:uLnTx/>
                <a:uFillTx/>
                <a:latin typeface="Myriad Web Pro"/>
                <a:ea typeface="+mn-ea"/>
                <a:cs typeface="+mn-cs"/>
              </a:rPr>
              <a:t>*Schill SR et al. Real-World Application of Open-Path UV-DOAS, TDL, and FT-IR Spectroscopy for Air Quality Monitoring at Industrial Facilities. Spectroscopy Supplements. Nov. 1, 2022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srgbClr val="FFFFFF"/>
                </a:solidFill>
                <a:effectLst/>
                <a:uLnTx/>
                <a:uFillTx/>
                <a:latin typeface="Myriad Web Pro"/>
                <a:ea typeface="+mn-ea"/>
                <a:cs typeface="+mn-cs"/>
              </a:rPr>
              <a:t>* *Mitro T. Santa  Barbara APCD Proposed Staff Report for: Rule 364 Refinery Fenceline and Community Air Monitoring. 2020</a:t>
            </a:r>
          </a:p>
        </p:txBody>
      </p:sp>
      <p:pic>
        <p:nvPicPr>
          <p:cNvPr id="8" name="Picture 7">
            <a:extLst>
              <a:ext uri="{FF2B5EF4-FFF2-40B4-BE49-F238E27FC236}">
                <a16:creationId xmlns:a16="http://schemas.microsoft.com/office/drawing/2014/main" id="{5E32BD0E-21F3-5F8D-0D91-1854F49B6341}"/>
              </a:ext>
            </a:extLst>
          </p:cNvPr>
          <p:cNvPicPr>
            <a:picLocks/>
          </p:cNvPicPr>
          <p:nvPr/>
        </p:nvPicPr>
        <p:blipFill>
          <a:blip r:embed="rId5"/>
          <a:stretch>
            <a:fillRect/>
          </a:stretch>
        </p:blipFill>
        <p:spPr>
          <a:xfrm>
            <a:off x="9220775" y="3032428"/>
            <a:ext cx="2519392" cy="1645920"/>
          </a:xfrm>
          <a:prstGeom prst="rect">
            <a:avLst/>
          </a:prstGeom>
        </p:spPr>
      </p:pic>
    </p:spTree>
    <p:extLst>
      <p:ext uri="{BB962C8B-B14F-4D97-AF65-F5344CB8AC3E}">
        <p14:creationId xmlns:p14="http://schemas.microsoft.com/office/powerpoint/2010/main" val="967272490"/>
      </p:ext>
    </p:extLst>
  </p:cSld>
  <p:clrMapOvr>
    <a:masterClrMapping/>
  </p:clrMapOvr>
  <p:transition>
    <p:fade/>
  </p:transition>
</p:sld>
</file>

<file path=ppt/theme/theme1.xml><?xml version="1.0" encoding="utf-8"?>
<a:theme xmlns:a="http://schemas.openxmlformats.org/drawingml/2006/main" name="4_OSELS_PPT_dark(">
  <a:themeElements>
    <a:clrScheme name="OSELS Dark PPT Colors">
      <a:dk1>
        <a:srgbClr val="FFC000"/>
      </a:dk1>
      <a:lt1>
        <a:srgbClr val="0F56DC"/>
      </a:lt1>
      <a:dk2>
        <a:srgbClr val="FFFFFF"/>
      </a:dk2>
      <a:lt2>
        <a:srgbClr val="FFFFFF"/>
      </a:lt2>
      <a:accent1>
        <a:srgbClr val="9E302D"/>
      </a:accent1>
      <a:accent2>
        <a:srgbClr val="5B8F22"/>
      </a:accent2>
      <a:accent3>
        <a:srgbClr val="532E60"/>
      </a:accent3>
      <a:accent4>
        <a:srgbClr val="FDC82F"/>
      </a:accent4>
      <a:accent5>
        <a:srgbClr val="0CC6DE"/>
      </a:accent5>
      <a:accent6>
        <a:srgbClr val="002060"/>
      </a:accent6>
      <a:hlink>
        <a:srgbClr val="FFC000"/>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_OSELS_PPT_dark(">
  <a:themeElements>
    <a:clrScheme name="OSELS Dark PPT Colors">
      <a:dk1>
        <a:srgbClr val="FFC000"/>
      </a:dk1>
      <a:lt1>
        <a:srgbClr val="0F56DC"/>
      </a:lt1>
      <a:dk2>
        <a:srgbClr val="FFFFFF"/>
      </a:dk2>
      <a:lt2>
        <a:srgbClr val="FFFFFF"/>
      </a:lt2>
      <a:accent1>
        <a:srgbClr val="9E302D"/>
      </a:accent1>
      <a:accent2>
        <a:srgbClr val="5B8F22"/>
      </a:accent2>
      <a:accent3>
        <a:srgbClr val="532E60"/>
      </a:accent3>
      <a:accent4>
        <a:srgbClr val="FDC82F"/>
      </a:accent4>
      <a:accent5>
        <a:srgbClr val="0CC6DE"/>
      </a:accent5>
      <a:accent6>
        <a:srgbClr val="002060"/>
      </a:accent6>
      <a:hlink>
        <a:srgbClr val="FFC000"/>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NCHHSTP_PPT_dark(">
  <a:themeElements>
    <a:clrScheme name="NCEH Dark PPT Colors">
      <a:dk1>
        <a:srgbClr val="FFC000"/>
      </a:dk1>
      <a:lt1>
        <a:srgbClr val="0F56DC"/>
      </a:lt1>
      <a:dk2>
        <a:srgbClr val="FFFFFF"/>
      </a:dk2>
      <a:lt2>
        <a:srgbClr val="FFFFFF"/>
      </a:lt2>
      <a:accent1>
        <a:srgbClr val="007D57"/>
      </a:accent1>
      <a:accent2>
        <a:srgbClr val="4983F2"/>
      </a:accent2>
      <a:accent3>
        <a:srgbClr val="9A3B26"/>
      </a:accent3>
      <a:accent4>
        <a:srgbClr val="7F7F7F"/>
      </a:accent4>
      <a:accent5>
        <a:srgbClr val="0F56DC"/>
      </a:accent5>
      <a:accent6>
        <a:srgbClr val="002060"/>
      </a:accent6>
      <a:hlink>
        <a:srgbClr val="FFC000"/>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6_OSELS_PPT_dark(">
  <a:themeElements>
    <a:clrScheme name="OSELS Dark PPT Colors">
      <a:dk1>
        <a:srgbClr val="FFC000"/>
      </a:dk1>
      <a:lt1>
        <a:srgbClr val="0F56DC"/>
      </a:lt1>
      <a:dk2>
        <a:srgbClr val="FFFFFF"/>
      </a:dk2>
      <a:lt2>
        <a:srgbClr val="FFFFFF"/>
      </a:lt2>
      <a:accent1>
        <a:srgbClr val="9E302D"/>
      </a:accent1>
      <a:accent2>
        <a:srgbClr val="5B8F22"/>
      </a:accent2>
      <a:accent3>
        <a:srgbClr val="532E60"/>
      </a:accent3>
      <a:accent4>
        <a:srgbClr val="FDC82F"/>
      </a:accent4>
      <a:accent5>
        <a:srgbClr val="0CC6DE"/>
      </a:accent5>
      <a:accent6>
        <a:srgbClr val="002060"/>
      </a:accent6>
      <a:hlink>
        <a:srgbClr val="FFC000"/>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7_OSELS_PPT_dark(">
  <a:themeElements>
    <a:clrScheme name="OSELS Dark PPT Colors">
      <a:dk1>
        <a:srgbClr val="FFC000"/>
      </a:dk1>
      <a:lt1>
        <a:srgbClr val="0F56DC"/>
      </a:lt1>
      <a:dk2>
        <a:srgbClr val="FFFFFF"/>
      </a:dk2>
      <a:lt2>
        <a:srgbClr val="FFFFFF"/>
      </a:lt2>
      <a:accent1>
        <a:srgbClr val="9E302D"/>
      </a:accent1>
      <a:accent2>
        <a:srgbClr val="5B8F22"/>
      </a:accent2>
      <a:accent3>
        <a:srgbClr val="532E60"/>
      </a:accent3>
      <a:accent4>
        <a:srgbClr val="FDC82F"/>
      </a:accent4>
      <a:accent5>
        <a:srgbClr val="0CC6DE"/>
      </a:accent5>
      <a:accent6>
        <a:srgbClr val="002060"/>
      </a:accent6>
      <a:hlink>
        <a:srgbClr val="FFC000"/>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8_OSELS_PPT_dark(">
  <a:themeElements>
    <a:clrScheme name="OSELS Dark PPT Colors">
      <a:dk1>
        <a:srgbClr val="FFC000"/>
      </a:dk1>
      <a:lt1>
        <a:srgbClr val="0F56DC"/>
      </a:lt1>
      <a:dk2>
        <a:srgbClr val="FFFFFF"/>
      </a:dk2>
      <a:lt2>
        <a:srgbClr val="FFFFFF"/>
      </a:lt2>
      <a:accent1>
        <a:srgbClr val="9E302D"/>
      </a:accent1>
      <a:accent2>
        <a:srgbClr val="5B8F22"/>
      </a:accent2>
      <a:accent3>
        <a:srgbClr val="532E60"/>
      </a:accent3>
      <a:accent4>
        <a:srgbClr val="FDC82F"/>
      </a:accent4>
      <a:accent5>
        <a:srgbClr val="0CC6DE"/>
      </a:accent5>
      <a:accent6>
        <a:srgbClr val="002060"/>
      </a:accent6>
      <a:hlink>
        <a:srgbClr val="FFC000"/>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104990</TotalTime>
  <Words>2638</Words>
  <Application>Microsoft Office PowerPoint</Application>
  <PresentationFormat>Widescreen</PresentationFormat>
  <Paragraphs>272</Paragraphs>
  <Slides>20</Slides>
  <Notes>12</Notes>
  <HiddenSlides>0</HiddenSlides>
  <MMClips>0</MMClips>
  <ScaleCrop>false</ScaleCrop>
  <HeadingPairs>
    <vt:vector size="6" baseType="variant">
      <vt:variant>
        <vt:lpstr>Fonts Used</vt:lpstr>
      </vt:variant>
      <vt:variant>
        <vt:i4>7</vt:i4>
      </vt:variant>
      <vt:variant>
        <vt:lpstr>Theme</vt:lpstr>
      </vt:variant>
      <vt:variant>
        <vt:i4>6</vt:i4>
      </vt:variant>
      <vt:variant>
        <vt:lpstr>Slide Titles</vt:lpstr>
      </vt:variant>
      <vt:variant>
        <vt:i4>20</vt:i4>
      </vt:variant>
    </vt:vector>
  </HeadingPairs>
  <TitlesOfParts>
    <vt:vector size="33" baseType="lpstr">
      <vt:lpstr>Aptos</vt:lpstr>
      <vt:lpstr>Arial</vt:lpstr>
      <vt:lpstr>Calibri</vt:lpstr>
      <vt:lpstr>Courier New</vt:lpstr>
      <vt:lpstr>Myriad Web Pro</vt:lpstr>
      <vt:lpstr>Times New Roman</vt:lpstr>
      <vt:lpstr>Wingdings</vt:lpstr>
      <vt:lpstr>4_OSELS_PPT_dark(</vt:lpstr>
      <vt:lpstr>5_OSELS_PPT_dark(</vt:lpstr>
      <vt:lpstr>NCHHSTP_PPT_dark(</vt:lpstr>
      <vt:lpstr>6_OSELS_PPT_dark(</vt:lpstr>
      <vt:lpstr>7_OSELS_PPT_dark(</vt:lpstr>
      <vt:lpstr>8_OSELS_PPT_dark(</vt:lpstr>
      <vt:lpstr>               Senator Royce  Duplessis’ Proposed SB356:  Real-time Fenceline Monitoring/Alert Systems     Vickie Boothe, Environmental Engineer/Epidemiologist Climate Reality Project Greater New Orleans Chapter   </vt:lpstr>
      <vt:lpstr>What is Real-time fenceline Air Monitoring? </vt:lpstr>
      <vt:lpstr>SB356 Real-time Fenceline Monitoring Definition </vt:lpstr>
      <vt:lpstr>What are fugitive emissions? </vt:lpstr>
      <vt:lpstr>Rubber Manufacturer Fugitive vs Point Emissions  </vt:lpstr>
      <vt:lpstr>SB356 covered Facilities/pollutants </vt:lpstr>
      <vt:lpstr>SB356 Covered Facilities &amp; Pollutants   </vt:lpstr>
      <vt:lpstr>Geographic Distribution of Covered Facilities </vt:lpstr>
      <vt:lpstr> Real-time Fenceline Monitoring/Alert System Costs  </vt:lpstr>
      <vt:lpstr> Past Industry Statements vs Actual Fenceline Monitoring Costs </vt:lpstr>
      <vt:lpstr>2024 Evaluation of Serious Accidental Releases 8/’20- 8/’23* </vt:lpstr>
      <vt:lpstr>Phillips 66 Real-time Monitoring Data Display </vt:lpstr>
      <vt:lpstr>SB356 SUMMARY points </vt:lpstr>
      <vt:lpstr> </vt:lpstr>
      <vt:lpstr>Extra Slides </vt:lpstr>
      <vt:lpstr>Marathon Garyville (3rd Largest US Refinery)  </vt:lpstr>
      <vt:lpstr>   EPA-Recommended Real-time Fenceline Monitoring System Cost </vt:lpstr>
      <vt:lpstr>Louisiana 2026 Final List of Covered Pollutants </vt:lpstr>
      <vt:lpstr>Community Air Monitoring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Particulate Matter Issues in Louisiana Introduction</dc:title>
  <dc:creator>Vickie Boothe</dc:creator>
  <cp:lastModifiedBy>Marion Freistadt</cp:lastModifiedBy>
  <cp:revision>78</cp:revision>
  <dcterms:created xsi:type="dcterms:W3CDTF">2023-10-11T20:13:44Z</dcterms:created>
  <dcterms:modified xsi:type="dcterms:W3CDTF">2026-03-19T18:13:23Z</dcterms:modified>
</cp:coreProperties>
</file>